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news.open.by/news/2009/06/vvvv%20-%209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151836" cy="418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97" y="1988840"/>
            <a:ext cx="5721203" cy="45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16A61CA-D097-014B-9BC7-F9F843780E05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Grande" panose="020B0600040502020204" pitchFamily="34" charset="0"/>
              </a:rPr>
              <a:t>Архангельск - город воинской славы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9B4EEC-B0D7-6544-92A6-C759203DE1D5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5599534" cy="84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Grande" panose="020B0600040502020204" pitchFamily="34" charset="0"/>
              </a:rPr>
              <a:t>Город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 panose="020B0600040502020204" pitchFamily="34" charset="0"/>
              </a:rPr>
              <a:t>воинской славы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C0F9C81-06FB-C64A-8C65-78A8879C2B74}"/>
              </a:ext>
            </a:extLst>
          </p:cNvPr>
          <p:cNvCxnSpPr>
            <a:cxnSpLocks/>
          </p:cNvCxnSpPr>
          <p:nvPr/>
        </p:nvCxnSpPr>
        <p:spPr>
          <a:xfrm>
            <a:off x="467544" y="764704"/>
            <a:ext cx="78867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4333DD1-5A79-B640-BEC9-3E022C121B01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24504" cy="234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dirty="0" smtClean="0"/>
              <a:t>	</a:t>
            </a:r>
            <a:r>
              <a:rPr lang="ru-RU" sz="2200" dirty="0"/>
              <a:t>П</a:t>
            </a:r>
            <a:r>
              <a:rPr lang="ru-RU" sz="2200" dirty="0" smtClean="0"/>
              <a:t>очётное </a:t>
            </a:r>
            <a:r>
              <a:rPr lang="ru-RU" sz="2200" dirty="0" smtClean="0"/>
              <a:t>звание Российской Федерации, присваиваемое отдельным городам Российской Федерации «за мужество, стойкость и массовый героизм, проявленные защитниками города в борьбе за свободу и независимость Отечества».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pic>
        <p:nvPicPr>
          <p:cNvPr id="7" name="Picture 6" descr="http://www.kmrk.ru/upload/iblock/237/pobeda70_2015_4_6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2364"/>
          <a:stretch/>
        </p:blipFill>
        <p:spPr bwMode="auto">
          <a:xfrm>
            <a:off x="1619672" y="2328782"/>
            <a:ext cx="6228184" cy="39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257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объект, рама картины&#10;&#10;Описание создано автоматичес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5" t="12039" r="13497" b="19221"/>
          <a:stretch/>
        </p:blipFill>
        <p:spPr bwMode="auto">
          <a:xfrm>
            <a:off x="971600" y="1484784"/>
            <a:ext cx="7128792" cy="508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B9B4EEC-B0D7-6544-92A6-C759203DE1D5}"/>
              </a:ext>
            </a:extLst>
          </p:cNvPr>
          <p:cNvSpPr txBox="1">
            <a:spLocks/>
          </p:cNvSpPr>
          <p:nvPr/>
        </p:nvSpPr>
        <p:spPr>
          <a:xfrm>
            <a:off x="628650" y="2061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Grande" panose="020B0600040502020204" pitchFamily="34" charset="0"/>
              </a:rPr>
              <a:t>Почетное звание было присвоено Архангельску 5 декабря 2009 года Указом Президента Российской Федерации 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cs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44" t="22284" r="9552" b="14796"/>
          <a:stretch>
            <a:fillRect/>
          </a:stretch>
        </p:blipFill>
        <p:spPr bwMode="auto">
          <a:xfrm>
            <a:off x="-1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2448272" cy="5328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kern="1200" dirty="0">
                <a:latin typeface="+mj-lt"/>
                <a:ea typeface="+mj-ea"/>
                <a:cs typeface="+mj-cs"/>
              </a:rPr>
              <a:t>22 июня 1941 года мирный труд северян был прерван вероломным нападением фашистской Германии на СССР, северяне узнали об этом из радиосообщения в 12 часов </a:t>
            </a:r>
            <a:r>
              <a:rPr lang="en-US" sz="2300" kern="1200" dirty="0" smtClean="0">
                <a:latin typeface="+mj-lt"/>
                <a:ea typeface="+mj-ea"/>
                <a:cs typeface="+mj-cs"/>
              </a:rPr>
              <a:t>дня</a:t>
            </a:r>
            <a:endParaRPr lang="en-US" sz="2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img-fotki.yandex.ru/get/5902/74742583.dd/0_d0f35_794878f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768601" cy="551723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6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0"/>
    </mc:Choice>
    <mc:Fallback xmlns="">
      <p:transition spd="slow" advTm="219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41DC6B-208A-45A2-863C-0F73160D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5104"/>
            <a:ext cx="8957821" cy="1800200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В первые военные месяцы в Архангельске 11 помещений были переданы под госпитали. Всего в Архангельске работало более 20 госпиталей. Благодаря Архангельским медикам в строй вернулись десятки тысяч бойцов и </a:t>
            </a:r>
            <a:r>
              <a:rPr lang="ru-RU" sz="3000" dirty="0" smtClean="0"/>
              <a:t>командиров</a:t>
            </a:r>
            <a:endParaRPr lang="ru-RU" sz="3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20387C-1705-4CA9-8954-17FC054DF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189336" cy="38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495597-F854-4020-9CBA-E254BCA8B1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4642775" cy="46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2080" y="62068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Учёными Архангельска был совершен ряд открытий, имеющих значения для Вооружённых Сил СССР: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создана горючая жидкость для уничтожения танков противника;</a:t>
            </a:r>
            <a:br>
              <a:rPr lang="ru-RU" sz="2000" dirty="0" smtClean="0"/>
            </a:br>
            <a:r>
              <a:rPr lang="ru-RU" sz="2000" dirty="0" smtClean="0"/>
              <a:t>- создана специальная паста, предупреждающая обмерзание и запотевание оптических приборов;</a:t>
            </a:r>
            <a:br>
              <a:rPr lang="ru-RU" sz="2000" dirty="0" smtClean="0"/>
            </a:br>
            <a:r>
              <a:rPr lang="ru-RU" sz="2000" dirty="0" smtClean="0"/>
              <a:t>- выработан антибиотик – нативный пенициллин;</a:t>
            </a:r>
            <a:br>
              <a:rPr lang="ru-RU" sz="2000" dirty="0" smtClean="0"/>
            </a:br>
            <a:r>
              <a:rPr lang="ru-RU" sz="2000" dirty="0" smtClean="0"/>
              <a:t>- создан хвойный витаминный экстракт против </a:t>
            </a:r>
            <a:r>
              <a:rPr lang="ru-RU" sz="2000" dirty="0" smtClean="0"/>
              <a:t>цинги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16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6"/>
    </mc:Choice>
    <mc:Fallback xmlns="">
      <p:transition spd="slow" advTm="1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Жизнью каждого пятого архангелогородца, умершего от голода и болезней, заплатил Архангельск за своевременно направленные на фронт ленд-лизовские грузы, за построенные и отремонтированные корабли, за лес, за целлюлозу и </a:t>
            </a:r>
            <a:r>
              <a:rPr lang="en-US" sz="2200" dirty="0" smtClean="0"/>
              <a:t>рыбу</a:t>
            </a:r>
            <a:endParaRPr lang="ru-RU" sz="2200" dirty="0"/>
          </a:p>
        </p:txBody>
      </p:sp>
      <p:pic>
        <p:nvPicPr>
          <p:cNvPr id="6" name="Picture 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7" b="-5"/>
          <a:stretch/>
        </p:blipFill>
        <p:spPr bwMode="auto">
          <a:xfrm>
            <a:off x="467544" y="2051775"/>
            <a:ext cx="3528392" cy="3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r="10748" b="-1"/>
          <a:stretch/>
        </p:blipFill>
        <p:spPr bwMode="auto">
          <a:xfrm>
            <a:off x="5364088" y="1988840"/>
            <a:ext cx="30093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3|4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22 июня 1941 года мирный труд северян был прерван вероломным нападением фашистской Германии на СССР, северяне узнали об этом из радиосообщения в 12 часов дня</vt:lpstr>
      <vt:lpstr>В первые военные месяцы в Архангельске 11 помещений были переданы под госпитали. Всего в Архангельске работало более 20 госпиталей. Благодаря Архангельским медикам в строй вернулись десятки тысяч бойцов и командиров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О.В.</dc:creator>
  <cp:lastModifiedBy>Дарья Викторовна Сусло</cp:lastModifiedBy>
  <cp:revision>8</cp:revision>
  <dcterms:created xsi:type="dcterms:W3CDTF">2020-12-03T15:34:51Z</dcterms:created>
  <dcterms:modified xsi:type="dcterms:W3CDTF">2020-12-04T06:15:05Z</dcterms:modified>
</cp:coreProperties>
</file>