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0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6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6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3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6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4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BE3F4-CFB5-483C-B4EC-473FF517B0DA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43FA-FB7C-46C1-A603-BC12D4EB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352928" cy="42484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 документов для награждения педагогических и руководящих работников ведомственными наградами РФ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3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Награды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Губернатора Архангельской области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3102" y="1246650"/>
            <a:ext cx="2160240" cy="175030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1412776"/>
            <a:ext cx="5770984" cy="4985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Архангельской области от 15.02.2010 № 10-у «Об утверждении Положения о Почётной грамоте Губернатора Архангельской области, благодарности Губернатора Архангельской области, благодарственном письме Губернатора Архангельской области и именных часах Губернатора Архангельской области (с изменениями на 12.07.2019 г.)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наставники, многолетний эффективный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– не менее 10лет, в последней должности не менее 3 лет при соблюдении последовательности награждения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 по форме, ходатайство на имя директора департамента образования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41" y="3212976"/>
            <a:ext cx="1234541" cy="1643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02" y="5085184"/>
            <a:ext cx="2332021" cy="13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7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Отраслевые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звания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Архангельской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области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Архангельской области от 15.01.2009 г. № 5 «Об утверждении Положения о звании «Почётный работник образования Архангельской области» (с изменениями на 20.05.2016 г.)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претендовать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области не менее 10 лет,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развитие образования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Квота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человек от области в год.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денежное вознаграждение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30000 рублей за счёт министерства образования и науки АО.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которые необходимо представить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наградной лист по форме (приложение)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ходатайство на имя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департамента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собрания трудового коллектива или выписка из него за подписями председателя и секретаря собрания, заверенные печатью организации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место подачи документов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три месяца до даты вручения.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3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Награды органов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местного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самоуправления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916832"/>
            <a:ext cx="6203032" cy="4464496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мэрии города Архангельска от 30.12.2015 № 173 «Об утверждении Положения о Почётной грамоте Администрации муниципального образования «Город Архангельск» и объявлении Благодарности Администрации муниципального образования «Город Архангельск»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отрасли не менее 5 лет, к юбилейным датам с 50 лет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 по форме, ходатайство на имя директора департамента 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m.arhcity.ru/data/124/posololk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1866207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27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Награды органов </a:t>
            </a:r>
            <a:b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местного самоуправления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2132856"/>
            <a:ext cx="4978896" cy="42484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Архангельской городской Думы от 03.02.2000 № 20 «О Почётной грамоте Архангельской городской Думы»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 по форме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на имя председателя Архангельской городской Думы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azru.org/wp-content/uploads/2018/12/IMG-20181206-WA0019-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63" y="1833964"/>
            <a:ext cx="1480465" cy="20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lg29.ru/img/photos/rewards/49/3QEJ3F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024336" cy="2386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91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награды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департамента образования Администрации МО «Город Архангельск»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Министерства образования и науки Архангельской области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Министерства просвещения Российской Федерации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0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Администрации МО «Город Архангельск»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844824"/>
            <a:ext cx="5122912" cy="4536504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Почетной грамоте департамента образования мэрии города Архангельска, утверждено приказом директора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06.06.2005 № 231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s://nsportal.ru/sites/default/files/portfolio_photos/2018/11/23/gramoty_nyu02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8803"/>
            <a:ext cx="2016224" cy="2908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82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Архангельской области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266928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образования и науки Архангельской области от 27.01.2020 № 136 «Об утверждении Положения о Почётной грамоте  и благодарности министерства образования и науки Архангельской области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 лет работы в отрасли (для грамоты)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лет со дня предыдущего награждения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на имя директора департамента (информация об отсутствии судимости)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 по форме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nsportal.ru/sites/default/files/portfolio_photos/2016/01/03/gramota_departamenta_obrazovaniya_2008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8646"/>
            <a:ext cx="1949399" cy="249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nsportal.ru/sites/default/files/portfolio_photos/2017/01/02/scan0004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2" y="4137776"/>
            <a:ext cx="1800225" cy="2477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42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916832"/>
            <a:ext cx="4754198" cy="456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09.01.2019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«О ведомственных наградах Министерства просвещения Российской Федерации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добросовестный труд, к профессиональным праздникам, юбилеям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 человека в год от 100 фактически работающих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Наградной лист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Любовь Валентиновна\Desktop\R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14" y="1916832"/>
            <a:ext cx="1575262" cy="229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юбовь Валентиновна\Desktop\gramot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990850" cy="2113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68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2564904"/>
            <a:ext cx="3168352" cy="244844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Почётное звание «Ветеран сферы воспитания и образования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C:\Users\Любовь Валентиновна\Desktop\img-20191118-wa000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3250704" cy="2448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53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Министерства просвещения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3200" dirty="0"/>
          </a:p>
        </p:txBody>
      </p:sp>
      <p:pic>
        <p:nvPicPr>
          <p:cNvPr id="5" name="Объект 4" descr="https://pandia.ru/text/80/502/images/img3_53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7" y="1811251"/>
            <a:ext cx="338437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15 лет в сфере образования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вопросов теории педагогических наук, совершенствование методов педагогического и психологического сопровождения граждан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Любовь Валентиновна\Desktop\dsc0030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2278574" cy="1733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25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награды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89654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Почётная грамота Президента РФ и благодарность Президента РФ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Почётная грамота Правительства РФ и благодарности Правительства РФ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Почётное звание «Народный учитель Российской Федерации»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Почётное звание «Заслуженный учитель Российской Федерации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РФ от 07.09.2010 N 1099 (ред. от 31.12.2019) "О мерах по совершенствованию государственной наградной системы Российской Федерации" (вместе с "Положением о государственных наградах Российской Федерации", "Статутами орденов Российской Федерации, положениями о знаках отличия Российской Федерации, медалях Российской Федерации, почетных званиях Российской Федерации, описаниями названных государственных наград Российской Федерации и нагрудных знаков к почетным званиям Российской Федерации")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2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 наградных документов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принятие и актуализация локальных актов по вопросам поощрения в коллективе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планирование работы по награждению работников: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списка работников, подлежащих награждению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коллегиального органа образовательной организации о представлении кандидатов к наградам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материалов для оформления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наградных документов в соответствии с нормативными документами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документов в вышестоящую организацию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9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ошибки, допускаемые при подготовке наградных документов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обоснованное выдвижение кандидатов к награждению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Формальный характер характеристик на кандидатов (описание жизненного пути, послужной список, перечисление должностных обязанностей, общие сведения о личности, уже указанные в наградном листе)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 предусмотренных соответствующими нормативными правовыми актами форм наградных листов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персональных данных кандидатов к награждению документам, удостоверяющим их личность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Неточности при указании должности кандидата, необоснованно введённые сокращения должностей и образовательных организаций, использование аббревиатур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наградного листа на отдельных листах бумаги формата А4 вместо листа формата А3, указанного в нормативном документе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7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ошибки, допускаемые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наградных документов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наградных материалов на руководителя образовательной организации наградные документы оформляются за подписью кандидата, представляемого к награждению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пропорции количества представляемых к награждению от числа работающих в организации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принципа последовательности награждения, некорректное указание сведений о предшествующих награждениях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Грамоты, полученные за победы в конкурсах, подготовку победителей олимпиад указываются в наградном листе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при оформления наградных документов позволит повысить значимость наград как формы признания заслуг работников и коллективов ОО, оптимизирует документооборот в сфере наградной деятельности, сократит сроки прохождения наградных материалов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4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Почётная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грамота Президента РФ и благодарность Президента РФ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600200"/>
            <a:ext cx="5482952" cy="499715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Президента РФ от 11.04.2008 № 487 «О Почётной грамоте Президента РФ и благодарности Президента РФ»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s://pressuha.ru/uploads/release/1419923215_4631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232247" cy="23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nrcerm.ru/images/oldnews/UserFiles/IMG_0892%20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1584176" cy="2141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17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Почётная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грамота Правительства РФ и благодарности Правительства РФ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122912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января 2009 г. N 73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Почетной грамоте Правительства Российской Федерации и благодарности Правительства Российской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Федерации«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/>
              <a:t>Награждения грамотой и объявления благодарности могут удостаиваться граждане Российской Федерации, как правило, имеющие широкую </a:t>
            </a:r>
            <a:r>
              <a:rPr lang="ru-RU" sz="2000" dirty="0" smtClean="0"/>
              <a:t>известность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www.eseur.ru/Files/file67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0" y="1772816"/>
            <a:ext cx="2458616" cy="179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ина\Desktop\Нагрудный_знак_к_Почетной_грамоте_Правительства_РФ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105025" cy="2306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56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Почётное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звание «Народный учитель Российской Федерации»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1600200"/>
            <a:ext cx="555496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07.09.2010 № 1099 «Об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мерах по совершенствованию государственной наградной системы Российской Федерации"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почётном звании «Народный учитель Российской Федерации»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не ранее чем через 10 лет после присвоения почётного звания «Заслуженный учитель Российской Федерации»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выдающийся вклад в развитие отечественного образования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xn--80acjeah8a9cb4dp.xn--p1ai/images/MEDALu/74609/2018_12_07-15-06_00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1738536" cy="14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62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Почётное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звание «Заслуженный учитель Российской Федерации»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600200"/>
            <a:ext cx="5698976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почётном звании «Заслуженный учитель Российской Федерации», утверждённое Указом Президента РФ от 07.09.2010 № 1099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не ранее чем через 20 лет с начала осуществления преподавательской деятельности при наличии отраслевой награды (почётный знак, почётное звание, медаль К.Д. Ушинского)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-Высококачественное общее образование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региональных, всероссийских, международных олимпиад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инновационных пособий, программ, авторских методик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и переподготовка педагогических кадров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Любовь Валентиновна\Desktop\P1120987oIbC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5"/>
            <a:ext cx="237626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92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система наград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/>
                <a:ea typeface="Calibri"/>
              </a:rPr>
              <a:t>Высшие награды Архангельской области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Награды Архангельского областного собрания депутатов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Награды Губернатора Архангельской области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Отраслевые звания Архангельской области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Награды органов местного самоуправления муниципальных образований Архангельской области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144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944216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Высшие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награды Архангельской области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23.09.2008 № 567-29-ОЗ «О наградах в Архангельской области»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4040188" cy="1224136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Times New Roman"/>
                <a:ea typeface="Calibri"/>
              </a:rPr>
              <a:t>Знак отличия «За заслуги перед Архангельской областью»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129614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«Почётный гражданин Архангельской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C:\Users\Любовь Валентиновна\Desktop\0_znak_otlichiya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3" y="3933825"/>
            <a:ext cx="1606061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Любовь Валентиновна\Desktop\_grajdanin_Arh_obl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50" y="3933825"/>
            <a:ext cx="2436125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02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Архангельского областного Собрания депутатов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589" y="1621450"/>
            <a:ext cx="1569356" cy="215386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772816"/>
            <a:ext cx="620303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Архангельского областного собрания депутатов от 24.06.2009 № 177 «Об утверждении положения о наградах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архангельского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Собрания депутатов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 лет общего трудового стажа, в связи с юбилейными датами с 50 лет при наличии ведомственных наград РФ или (и) Архангельской области, или (и) муниципального образования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Квоты в пункте 5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(форма установлена) на имя председателя АОСД, наградной лист по форме, копия трудовой книжки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3" y="4062772"/>
            <a:ext cx="1569356" cy="22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96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1104</Words>
  <Application>Microsoft Office PowerPoint</Application>
  <PresentationFormat>Экран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Алгоритм подготовки документов для награждения педагогических и руководящих работников ведомственными наградами РФ</vt:lpstr>
      <vt:lpstr>Государственные награды  в сфере образования</vt:lpstr>
      <vt:lpstr> Почётная грамота Президента РФ и благодарность Президента РФ </vt:lpstr>
      <vt:lpstr> Почётная грамота Правительства РФ и благодарности Правительства РФ </vt:lpstr>
      <vt:lpstr> Почётное звание «Народный учитель Российской Федерации» </vt:lpstr>
      <vt:lpstr> Почётное звание «Заслуженный учитель Российской Федерации» </vt:lpstr>
      <vt:lpstr>Региональная система наград</vt:lpstr>
      <vt:lpstr> Высшие награды Архангельской области  Областной закон от 23.09.2008 № 567-29-ОЗ «О наградах в Архангельской области» </vt:lpstr>
      <vt:lpstr>Награды Архангельского областного Собрания депутатов</vt:lpstr>
      <vt:lpstr> Награды Губернатора Архангельской области </vt:lpstr>
      <vt:lpstr> Отраслевые звания  Архангельской области </vt:lpstr>
      <vt:lpstr>Награды органов  местного самоуправления</vt:lpstr>
      <vt:lpstr>Награды органов  местного самоуправления</vt:lpstr>
      <vt:lpstr>Ведомственные награды</vt:lpstr>
      <vt:lpstr> Награды департамента образования Администрации МО «Город Архангельск» </vt:lpstr>
      <vt:lpstr> Награды Министерства образования и науки Архангельской области </vt:lpstr>
      <vt:lpstr> Награды Министерства просвещения  Российской Федерации </vt:lpstr>
      <vt:lpstr> Награды Министерства просвещения  Российской Федерации </vt:lpstr>
      <vt:lpstr>Награды Министерства просвещения  Российской Федерации</vt:lpstr>
      <vt:lpstr>Алгоритм подготовки наградных документов</vt:lpstr>
      <vt:lpstr>Типичные ошибки, допускаемые при подготовке наградных документов</vt:lpstr>
      <vt:lpstr>Типичные ошибки, допускаемые  при подготовке наградных документов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подготовки документов для награждения педагогических и руководящих работников ведомственными наградами РФ</dc:title>
  <dc:creator>ирина</dc:creator>
  <cp:lastModifiedBy>Любовь Валентиновна</cp:lastModifiedBy>
  <cp:revision>28</cp:revision>
  <dcterms:created xsi:type="dcterms:W3CDTF">2020-03-03T20:07:22Z</dcterms:created>
  <dcterms:modified xsi:type="dcterms:W3CDTF">2020-03-05T14:35:23Z</dcterms:modified>
</cp:coreProperties>
</file>