
<file path=[Content_Types].xml><?xml version="1.0" encoding="utf-8"?>
<Types xmlns="http://schemas.openxmlformats.org/package/2006/content-types">
  <Default ContentType="image/jpeg" Extension="jpeg"/>
  <Default ContentType="image/svg+xml" Extension="svg"/>
  <Default ContentType="image/png" Extension="png"/>
  <Default ContentType="application/xml" Extension="xml"/>
  <Default ContentType="application/vnd.openxmlformats-package.relationships+xml" Extension="rels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6858000" cy="9906000"/>
  <p:notesSz cx="9906000" cy="6858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no" ?>
<Relationships xmlns="http://schemas.openxmlformats.org/package/2006/relationships">
  <Relationship Id="rId6" Target="slides/slide4.xml" Type="http://schemas.openxmlformats.org/officeDocument/2006/relationships/slide"/>
  <Relationship Id="rId1" Target="theme/theme1.xml" Type="http://schemas.openxmlformats.org/officeDocument/2006/relationships/theme"/>
  <Relationship Id="rId2" Target="slideMasters/slideMaster1.xml" Type="http://schemas.openxmlformats.org/officeDocument/2006/relationships/slideMaster"/>
  <Relationship Id="rId3" Target="slides/slide1.xml" Type="http://schemas.openxmlformats.org/officeDocument/2006/relationships/slide"/>
  <Relationship Id="rId4" Target="slides/slide2.xml" Type="http://schemas.openxmlformats.org/officeDocument/2006/relationships/slide"/>
  <Relationship Id="rId7" Target="tableStyles.xml" Type="http://schemas.openxmlformats.org/officeDocument/2006/relationships/tableStyles"/>
  <Relationship Id="rId5" Target="slides/slide3.xml" Type="http://schemas.openxmlformats.org/officeDocument/2006/relationships/slid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0" type="title"/>
          </p:nvPr>
        </p:nvSpPr>
        <p:spPr>
          <a:xfrm flipH="false" flipV="false" rot="0"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defPPr/>
            <a:lvl1pPr algn="ctr" lvl="0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9" name="Shape 9"/>
          <p:cNvSpPr txBox="true"/>
          <p:nvPr isPhoto="false">
            <p:ph idx="1" type="subTitle"/>
          </p:nvPr>
        </p:nvSpPr>
        <p:spPr>
          <a:xfrm flipH="false" flipV="false" rot="0"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defPPr/>
            <a:lvl1pPr algn="ctr" indent="0" lvl="0" marL="0">
              <a:buNone/>
              <a:defRPr sz="1800"/>
            </a:lvl1pPr>
            <a:lvl2pPr algn="ctr" indent="0" lvl="1" marL="342900">
              <a:buNone/>
              <a:defRPr sz="1500"/>
            </a:lvl2pPr>
            <a:lvl3pPr algn="ctr" indent="0" lvl="2" marL="685800">
              <a:buNone/>
              <a:defRPr sz="1350"/>
            </a:lvl3pPr>
            <a:lvl4pPr algn="ctr" indent="0" lvl="3" marL="1028700">
              <a:buNone/>
              <a:defRPr sz="1200"/>
            </a:lvl4pPr>
            <a:lvl5pPr algn="ctr" indent="0" lvl="4" marL="1371600">
              <a:buNone/>
              <a:defRPr sz="1200"/>
            </a:lvl5pPr>
            <a:lvl6pPr algn="ctr" indent="0" lvl="5" marL="1714500">
              <a:buNone/>
              <a:defRPr sz="1200"/>
            </a:lvl6pPr>
            <a:lvl7pPr algn="ctr" indent="0" lvl="6" marL="2057400">
              <a:buNone/>
              <a:defRPr sz="1200"/>
            </a:lvl7pPr>
            <a:lvl8pPr algn="ctr" indent="0" lvl="7" marL="2400300">
              <a:buNone/>
              <a:defRPr sz="1200"/>
            </a:lvl8pPr>
            <a:lvl9pPr algn="ctr" indent="0" lvl="8" marL="2743200">
              <a:buNone/>
              <a:defRPr sz="1200"/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10" name="Shape 10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11" name="Shape 11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2" name="Shape 12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x">
  <p:cSld name="Title and Vertical Text">
    <p:spTree>
      <p:nvGrpSpPr>
        <p:cNvPr hidden="false" id="28" name="GroupShape 2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9" name="Shape 29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30" name="Shape 30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31" name="Shape 31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32" name="Shape 32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3" name="Shape 33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itleAndTx">
  <p:cSld name="Vertical Title and Text">
    <p:spTree>
      <p:nvGrpSpPr>
        <p:cNvPr hidden="false" id="64" name="GroupShape 6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5" name="Shape 65"/>
          <p:cNvSpPr txBox="true"/>
          <p:nvPr isPhoto="false">
            <p:ph idx="0" type="title"/>
          </p:nvPr>
        </p:nvSpPr>
        <p:spPr>
          <a:xfrm flipH="false" flipV="false" rot="0">
            <a:off x="4907757" y="527403"/>
            <a:ext cx="1478755" cy="8394877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6" name="Shape 66"/>
          <p:cNvSpPr txBox="true"/>
          <p:nvPr isPhoto="false">
            <p:ph idx="1" type="body"/>
          </p:nvPr>
        </p:nvSpPr>
        <p:spPr>
          <a:xfrm flipH="false" flipV="false" rot="0"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7" name="Shape 67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68" name="Shape 68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9" name="Shape 69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13" name="GroupShape 1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4" name="Shape 14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5" name="Shape 15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6" name="Shape 16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17" name="Shape 17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8" name="Shape 1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70" name="GroupShape 7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1" name="Shape 71"/>
          <p:cNvSpPr txBox="true"/>
          <p:nvPr isPhoto="false">
            <p:ph idx="0" type="title"/>
          </p:nvPr>
        </p:nvSpPr>
        <p:spPr>
          <a:xfrm flipH="false" flipV="false" rot="0"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72" name="Shape 72"/>
          <p:cNvSpPr txBox="true"/>
          <p:nvPr isPhoto="false">
            <p:ph idx="1" type="body"/>
          </p:nvPr>
        </p:nvSpPr>
        <p:spPr>
          <a:xfrm flipH="false" flipV="false" rot="0">
            <a:off x="467916" y="6629226"/>
            <a:ext cx="5915025" cy="2166936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800">
                <a:solidFill>
                  <a:schemeClr val="tx1"/>
                </a:solidFill>
              </a:defRPr>
            </a:lvl1pPr>
            <a:lvl2pPr indent="0" lvl="1" marL="34290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indent="0" lvl="2" marL="68580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indent="0" lvl="3" marL="10287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lvl="4" marL="13716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lvl="5" marL="17145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lvl="6" marL="20574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lvl="7" marL="24003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lvl="8" marL="27432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73" name="Shape 7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74" name="Shape 7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5" name="Shape 7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19" name="GroupShape 1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0" name="Shape 20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21" name="Shape 21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22" name="Shape 22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3" name="Shape 23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48" name="GroupShape 4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9" name="Shape 49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50" name="Shape 50"/>
          <p:cNvSpPr txBox="true"/>
          <p:nvPr isPhoto="false">
            <p:ph idx="1" type="body"/>
          </p:nvPr>
        </p:nvSpPr>
        <p:spPr>
          <a:xfrm flipH="false" flipV="false" rot="0">
            <a:off x="471488" y="2637014"/>
            <a:ext cx="2914650" cy="628526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51" name="Shape 51"/>
          <p:cNvSpPr txBox="true"/>
          <p:nvPr isPhoto="false">
            <p:ph idx="2" type="body"/>
          </p:nvPr>
        </p:nvSpPr>
        <p:spPr>
          <a:xfrm flipH="false" flipV="false" rot="0">
            <a:off x="3471863" y="2637014"/>
            <a:ext cx="2914650" cy="628526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52" name="Shape 5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53" name="Shape 5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4" name="Shape 5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24" name="GroupShape 2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5" name="Shape 25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26" name="Shape 26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7" name="Shape 27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TxTwoObj">
  <p:cSld name="Comparison">
    <p:spTree>
      <p:nvGrpSpPr>
        <p:cNvPr hidden="false" id="55" name="GroupShape 5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6" name="Shape 56"/>
          <p:cNvSpPr txBox="true"/>
          <p:nvPr isPhoto="false">
            <p:ph idx="0" type="title"/>
          </p:nvPr>
        </p:nvSpPr>
        <p:spPr>
          <a:xfrm flipH="false" flipV="false" rot="0">
            <a:off x="472381" y="527405"/>
            <a:ext cx="5915025" cy="191470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57" name="Shape 57"/>
          <p:cNvSpPr txBox="true"/>
          <p:nvPr isPhoto="false">
            <p:ph idx="1" type="body"/>
          </p:nvPr>
        </p:nvSpPr>
        <p:spPr>
          <a:xfrm flipH="false" flipV="false" rot="0"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1800"/>
            </a:lvl1pPr>
            <a:lvl2pPr indent="0" lvl="1" marL="342900">
              <a:buNone/>
              <a:defRPr b="true" sz="1500"/>
            </a:lvl2pPr>
            <a:lvl3pPr indent="0" lvl="2" marL="685800">
              <a:buNone/>
              <a:defRPr b="true" sz="1350"/>
            </a:lvl3pPr>
            <a:lvl4pPr indent="0" lvl="3" marL="1028700">
              <a:buNone/>
              <a:defRPr b="true" sz="1200"/>
            </a:lvl4pPr>
            <a:lvl5pPr indent="0" lvl="4" marL="1371600">
              <a:buNone/>
              <a:defRPr b="true" sz="1200"/>
            </a:lvl5pPr>
            <a:lvl6pPr indent="0" lvl="5" marL="1714500">
              <a:buNone/>
              <a:defRPr b="true" sz="1200"/>
            </a:lvl6pPr>
            <a:lvl7pPr indent="0" lvl="6" marL="2057400">
              <a:buNone/>
              <a:defRPr b="true" sz="1200"/>
            </a:lvl7pPr>
            <a:lvl8pPr indent="0" lvl="7" marL="2400300">
              <a:buNone/>
              <a:defRPr b="true" sz="1200"/>
            </a:lvl8pPr>
            <a:lvl9pPr indent="0" lvl="8" marL="2743200">
              <a:buNone/>
              <a:defRPr b="true" sz="12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58" name="Shape 58"/>
          <p:cNvSpPr txBox="true"/>
          <p:nvPr isPhoto="false">
            <p:ph idx="2" type="body"/>
          </p:nvPr>
        </p:nvSpPr>
        <p:spPr>
          <a:xfrm flipH="false" flipV="false" rot="0">
            <a:off x="472381" y="3618442"/>
            <a:ext cx="2901255" cy="532218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59" name="Shape 59"/>
          <p:cNvSpPr txBox="true"/>
          <p:nvPr isPhoto="false">
            <p:ph idx="3" type="body"/>
          </p:nvPr>
        </p:nvSpPr>
        <p:spPr>
          <a:xfrm flipH="false" flipV="false" rot="0"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1800"/>
            </a:lvl1pPr>
            <a:lvl2pPr indent="0" lvl="1" marL="342900">
              <a:buNone/>
              <a:defRPr b="true" sz="1500"/>
            </a:lvl2pPr>
            <a:lvl3pPr indent="0" lvl="2" marL="685800">
              <a:buNone/>
              <a:defRPr b="true" sz="1350"/>
            </a:lvl3pPr>
            <a:lvl4pPr indent="0" lvl="3" marL="1028700">
              <a:buNone/>
              <a:defRPr b="true" sz="1200"/>
            </a:lvl4pPr>
            <a:lvl5pPr indent="0" lvl="4" marL="1371600">
              <a:buNone/>
              <a:defRPr b="true" sz="1200"/>
            </a:lvl5pPr>
            <a:lvl6pPr indent="0" lvl="5" marL="1714500">
              <a:buNone/>
              <a:defRPr b="true" sz="1200"/>
            </a:lvl6pPr>
            <a:lvl7pPr indent="0" lvl="6" marL="2057400">
              <a:buNone/>
              <a:defRPr b="true" sz="1200"/>
            </a:lvl7pPr>
            <a:lvl8pPr indent="0" lvl="7" marL="2400300">
              <a:buNone/>
              <a:defRPr b="true" sz="1200"/>
            </a:lvl8pPr>
            <a:lvl9pPr indent="0" lvl="8" marL="2743200">
              <a:buNone/>
              <a:defRPr b="true" sz="12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60" name="Shape 60"/>
          <p:cNvSpPr txBox="true"/>
          <p:nvPr isPhoto="false">
            <p:ph idx="4" type="body"/>
          </p:nvPr>
        </p:nvSpPr>
        <p:spPr>
          <a:xfrm flipH="false" flipV="false" rot="0">
            <a:off x="3471863" y="3618442"/>
            <a:ext cx="2915543" cy="532218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1" name="Shape 61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62" name="Shape 62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3" name="Shape 63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Tx">
  <p:cSld name="Title, Text and Object">
    <p:spTree>
      <p:nvGrpSpPr>
        <p:cNvPr hidden="false" id="34" name="GroupShape 3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5" name="Shape 35"/>
          <p:cNvSpPr txBox="true"/>
          <p:nvPr isPhoto="false">
            <p:ph idx="0" type="title"/>
          </p:nvPr>
        </p:nvSpPr>
        <p:spPr>
          <a:xfrm flipH="false" flipV="false" rot="0"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36" name="Shape 36"/>
          <p:cNvSpPr txBox="true"/>
          <p:nvPr isPhoto="false">
            <p:ph idx="1" type="body"/>
          </p:nvPr>
        </p:nvSpPr>
        <p:spPr>
          <a:xfrm flipH="false" flipV="false" rot="0"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100"/>
            </a:lvl2pPr>
            <a:lvl3pPr lvl="2">
              <a:defRPr sz="1800"/>
            </a:lvl3pPr>
            <a:lvl4pPr lvl="3">
              <a:defRPr sz="1500"/>
            </a:lvl4pPr>
            <a:lvl5pPr lvl="4">
              <a:defRPr sz="1500"/>
            </a:lvl5pPr>
            <a:lvl6pPr lvl="5">
              <a:defRPr sz="1500"/>
            </a:lvl6pPr>
            <a:lvl7pPr lvl="6">
              <a:defRPr sz="1500"/>
            </a:lvl7pPr>
            <a:lvl8pPr lvl="7">
              <a:defRPr sz="1500"/>
            </a:lvl8pPr>
            <a:lvl9pPr lvl="8">
              <a:defRPr sz="15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37" name="Shape 37"/>
          <p:cNvSpPr txBox="true"/>
          <p:nvPr isPhoto="false">
            <p:ph idx="2" type="body"/>
          </p:nvPr>
        </p:nvSpPr>
        <p:spPr>
          <a:xfrm flipH="false" flipV="false" rot="0">
            <a:off x="472381" y="2971800"/>
            <a:ext cx="2211884" cy="5505626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200"/>
            </a:lvl1pPr>
            <a:lvl2pPr indent="0" lvl="1" marL="342900">
              <a:buNone/>
              <a:defRPr sz="1050"/>
            </a:lvl2pPr>
            <a:lvl3pPr indent="0" lvl="2" marL="685800">
              <a:buNone/>
              <a:defRPr sz="900"/>
            </a:lvl3pPr>
            <a:lvl4pPr indent="0" lvl="3" marL="1028700">
              <a:buNone/>
              <a:defRPr sz="750"/>
            </a:lvl4pPr>
            <a:lvl5pPr indent="0" lvl="4" marL="1371600">
              <a:buNone/>
              <a:defRPr sz="750"/>
            </a:lvl5pPr>
            <a:lvl6pPr indent="0" lvl="5" marL="1714500">
              <a:buNone/>
              <a:defRPr sz="750"/>
            </a:lvl6pPr>
            <a:lvl7pPr indent="0" lvl="6" marL="2057400">
              <a:buNone/>
              <a:defRPr sz="750"/>
            </a:lvl7pPr>
            <a:lvl8pPr indent="0" lvl="7" marL="2400300">
              <a:buNone/>
              <a:defRPr sz="750"/>
            </a:lvl8pPr>
            <a:lvl9pPr indent="0" lvl="8" marL="274320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38" name="Shape 38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39" name="Shape 39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0" name="Shape 40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picTx">
  <p:cSld name="Title and Picture">
    <p:spTree>
      <p:nvGrpSpPr>
        <p:cNvPr hidden="false" id="41" name="GroupShape 4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2" name="Shape 42"/>
          <p:cNvSpPr txBox="true"/>
          <p:nvPr isPhoto="false">
            <p:ph idx="0" type="title"/>
          </p:nvPr>
        </p:nvSpPr>
        <p:spPr>
          <a:xfrm flipH="false" flipV="false" rot="0"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43" name="Shape 43"/>
          <p:cNvSpPr txBox="true"/>
          <p:nvPr isPhoto="false">
            <p:ph idx="1" type="body"/>
          </p:nvPr>
        </p:nvSpPr>
        <p:spPr>
          <a:xfrm flipH="false" flipV="false" rot="0"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defPPr/>
            <a:lvl1pPr indent="0" lvl="0" marL="0">
              <a:buNone/>
              <a:defRPr sz="2400"/>
            </a:lvl1pPr>
            <a:lvl2pPr indent="0" lvl="1" marL="342900">
              <a:buNone/>
              <a:defRPr sz="2100"/>
            </a:lvl2pPr>
            <a:lvl3pPr indent="0" lvl="2" marL="685800">
              <a:buNone/>
              <a:defRPr sz="1800"/>
            </a:lvl3pPr>
            <a:lvl4pPr indent="0" lvl="3" marL="1028700">
              <a:buNone/>
              <a:defRPr sz="1500"/>
            </a:lvl4pPr>
            <a:lvl5pPr indent="0" lvl="4" marL="1371600">
              <a:buNone/>
              <a:defRPr sz="1500"/>
            </a:lvl5pPr>
            <a:lvl6pPr indent="0" lvl="5" marL="1714500">
              <a:buNone/>
              <a:defRPr sz="1500"/>
            </a:lvl6pPr>
            <a:lvl7pPr indent="0" lvl="6" marL="2057400">
              <a:buNone/>
              <a:defRPr sz="1500"/>
            </a:lvl7pPr>
            <a:lvl8pPr indent="0" lvl="7" marL="2400300">
              <a:buNone/>
              <a:defRPr sz="1500"/>
            </a:lvl8pPr>
            <a:lvl9pPr indent="0" lvl="8" marL="2743200">
              <a:buNone/>
              <a:defRPr sz="1500"/>
            </a:lvl9pPr>
          </a:lstStyle>
          <a:p>
            <a:r>
              <a:t>Вставка рисунка</a:t>
            </a:r>
          </a:p>
        </p:txBody>
      </p:sp>
      <p:sp>
        <p:nvSpPr>
          <p:cNvPr hidden="false" id="44" name="Shape 44"/>
          <p:cNvSpPr txBox="true"/>
          <p:nvPr isPhoto="false">
            <p:ph idx="2" type="body"/>
          </p:nvPr>
        </p:nvSpPr>
        <p:spPr>
          <a:xfrm flipH="false" flipV="false" rot="0">
            <a:off x="472381" y="2971800"/>
            <a:ext cx="2211884" cy="5505626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200"/>
            </a:lvl1pPr>
            <a:lvl2pPr indent="0" lvl="1" marL="342900">
              <a:buNone/>
              <a:defRPr sz="1050"/>
            </a:lvl2pPr>
            <a:lvl3pPr indent="0" lvl="2" marL="685800">
              <a:buNone/>
              <a:defRPr sz="900"/>
            </a:lvl3pPr>
            <a:lvl4pPr indent="0" lvl="3" marL="1028700">
              <a:buNone/>
              <a:defRPr sz="750"/>
            </a:lvl4pPr>
            <a:lvl5pPr indent="0" lvl="4" marL="1371600">
              <a:buNone/>
              <a:defRPr sz="750"/>
            </a:lvl5pPr>
            <a:lvl6pPr indent="0" lvl="5" marL="1714500">
              <a:buNone/>
              <a:defRPr sz="750"/>
            </a:lvl6pPr>
            <a:lvl7pPr indent="0" lvl="6" marL="2057400">
              <a:buNone/>
              <a:defRPr sz="750"/>
            </a:lvl7pPr>
            <a:lvl8pPr indent="0" lvl="7" marL="2400300">
              <a:buNone/>
              <a:defRPr sz="750"/>
            </a:lvl8pPr>
            <a:lvl9pPr indent="0" lvl="8" marL="274320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45" name="Shape 45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46" name="Shape 46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7" name="Shape 47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6" Target="../slideLayouts/slideLayout5.xml" Type="http://schemas.openxmlformats.org/officeDocument/2006/relationships/slideLayout"/>
  <Relationship Id="rId1" Target="../theme/theme1.xml" Type="http://schemas.openxmlformats.org/officeDocument/2006/relationships/theme"/>
  <Relationship Id="rId12" Target="../slideLayouts/slideLayout11.xml" Type="http://schemas.openxmlformats.org/officeDocument/2006/relationships/slideLayout"/>
  <Relationship Id="rId10" Target="../slideLayouts/slideLayout9.xml" Type="http://schemas.openxmlformats.org/officeDocument/2006/relationships/slideLayout"/>
  <Relationship Id="rId2" Target="../slideLayouts/slideLayout1.xml" Type="http://schemas.openxmlformats.org/officeDocument/2006/relationships/slideLayout"/>
  <Relationship Id="rId3" Target="../slideLayouts/slideLayout2.xml" Type="http://schemas.openxmlformats.org/officeDocument/2006/relationships/slideLayout"/>
  <Relationship Id="rId8" Target="../slideLayouts/slideLayout7.xml" Type="http://schemas.openxmlformats.org/officeDocument/2006/relationships/slideLayout"/>
  <Relationship Id="rId4" Target="../slideLayouts/slideLayout3.xml" Type="http://schemas.openxmlformats.org/officeDocument/2006/relationships/slideLayout"/>
  <Relationship Id="rId11" Target="../slideLayouts/slideLayout10.xml" Type="http://schemas.openxmlformats.org/officeDocument/2006/relationships/slideLayout"/>
  <Relationship Id="rId9" Target="../slideLayouts/slideLayout8.xml" Type="http://schemas.openxmlformats.org/officeDocument/2006/relationships/slideLayout"/>
  <Relationship Id="rId7" Target="../slideLayouts/slideLayout6.xml" Type="http://schemas.openxmlformats.org/officeDocument/2006/relationships/slideLayout"/>
  <Relationship Id="rId5" Target="../slideLayouts/slideLayout4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Ref idx="1001">
        <a:schemeClr val="bg1"/>
      </p:bgRef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471488" y="527405"/>
            <a:ext cx="5915025" cy="1914701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p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471488" y="2637014"/>
            <a:ext cx="5915025" cy="6285266"/>
          </a:xfrm>
          <a:prstGeom prst="rect">
            <a:avLst/>
          </a:prstGeom>
        </p:spPr>
        <p:txBody>
          <a:bodyPr bIns="45720" lIns="91440" rIns="91440" tIns="45720" vert="horz">
            <a:normAutofit fontScale="100%" lnSpcReduction="0%"/>
          </a:bodyPr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" name="Shape 4"/>
          <p:cNvSpPr txBox="true"/>
          <p:nvPr isPhoto="false">
            <p:ph idx="2" type="dt"/>
          </p:nvPr>
        </p:nvSpPr>
        <p:spPr>
          <a:xfrm flipH="false" flipV="false" rot="0">
            <a:off x="471488" y="9181397"/>
            <a:ext cx="1543049" cy="527402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l" indent="0" lvl="0" marL="0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28.05.2024</a:t>
            </a:r>
          </a:p>
        </p:txBody>
      </p:sp>
      <p:sp>
        <p:nvSpPr>
          <p:cNvPr hidden="false" id="5" name="Shape 5"/>
          <p:cNvSpPr txBox="true"/>
          <p:nvPr isPhoto="false">
            <p:ph idx="3" type="ftr"/>
          </p:nvPr>
        </p:nvSpPr>
        <p:spPr>
          <a:xfrm flipH="false" flipV="false" rot="0">
            <a:off x="2271713" y="9181397"/>
            <a:ext cx="2314575" cy="527402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6" name="Shape 6"/>
          <p:cNvSpPr txBox="true"/>
          <p:nvPr isPhoto="false">
            <p:ph idx="4" type="sldNum"/>
          </p:nvPr>
        </p:nvSpPr>
        <p:spPr>
          <a:xfrm flipH="false" flipV="false" rot="0">
            <a:off x="4843463" y="9181397"/>
            <a:ext cx="1543050" cy="527402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r" indent="0" lvl="0" marL="0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defPPr/>
      <a:lvl1pPr algn="l" lvl="0">
        <a:lnSpc>
          <a:spcPct val="90000"/>
        </a:lnSpc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algn="l" indent="-171450" lvl="0" marL="17145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indent="-171450" lvl="1" marL="51435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-171450" lvl="2" marL="85725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algn="l" indent="-171450" lvl="3" marL="12001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algn="l" indent="-171450" lvl="4" marL="15430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algn="l" indent="-171450" lvl="5" marL="18859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algn="l" indent="-171450" lvl="6" marL="22288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algn="l" indent="-171450" lvl="7" marL="25717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algn="l" indent="-171450" lvl="8" marL="29146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3429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0287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3716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17145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0574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24003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27432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media/1.png" Type="http://schemas.openxmlformats.org/officeDocument/2006/relationships/image"/>
  <Relationship Id="rId2" Target="../slideLayouts/slideLayout1.xml" Type="http://schemas.openxmlformats.org/officeDocument/2006/relationships/slideLayout"/>
</Relationships>

</file>

<file path=ppt/slides/_rels/slide2.xml.rels><?xml version="1.0" encoding="UTF-8" standalone="no" ?>
<Relationships xmlns="http://schemas.openxmlformats.org/package/2006/relationships">
  <Relationship Id="rId6" Target="../media/7.svg" Type="http://schemas.openxmlformats.org/officeDocument/2006/relationships/image"/>
  <Relationship Id="rId1" Target="../media/2.jpeg" Type="http://schemas.openxmlformats.org/officeDocument/2006/relationships/image"/>
  <Relationship Id="rId2" Target="../media/3.jpeg" Type="http://schemas.openxmlformats.org/officeDocument/2006/relationships/image"/>
  <Relationship Id="rId3" Target="../media/4.svg" Type="http://schemas.openxmlformats.org/officeDocument/2006/relationships/image"/>
  <Relationship Id="rId4" Target="../media/5.svg" Type="http://schemas.openxmlformats.org/officeDocument/2006/relationships/image"/>
  <Relationship Id="rId7" Target="../slideLayouts/slideLayout1.xml" Type="http://schemas.openxmlformats.org/officeDocument/2006/relationships/slideLayout"/>
  <Relationship Id="rId5" Target="../media/6.png" Type="http://schemas.openxmlformats.org/officeDocument/2006/relationships/image"/>
</Relationships>

</file>

<file path=ppt/slides/_rels/slide3.xml.rels><?xml version="1.0" encoding="UTF-8" standalone="no" ?>
<Relationships xmlns="http://schemas.openxmlformats.org/package/2006/relationships">
  <Relationship Id="rId1" Target="../media/8.jpeg" Type="http://schemas.openxmlformats.org/officeDocument/2006/relationships/image"/>
  <Relationship Id="rId2" Target="../slideLayouts/slideLayout1.xml" Type="http://schemas.openxmlformats.org/officeDocument/2006/relationships/slideLayout"/>
</Relationships>

</file>

<file path=ppt/slides/_rels/slide4.xml.rels><?xml version="1.0" encoding="UTF-8" standalone="no" ?>
<Relationships xmlns="http://schemas.openxmlformats.org/package/2006/relationships">
  <Relationship Id="rId1" Target="../media/9.jpeg" Type="http://schemas.openxmlformats.org/officeDocument/2006/relationships/image"/>
  <Relationship Id="rId2" Target="../media/10.jpeg" Type="http://schemas.openxmlformats.org/officeDocument/2006/relationships/image"/>
  <Relationship Id="rId3" Target="../media/11.png" Type="http://schemas.openxmlformats.org/officeDocument/2006/relationships/image"/>
  <Relationship Id="rId4" Target="../slideLayouts/slideLayout1.xml" Type="http://schemas.openxmlformats.org/officeDocument/2006/relationships/slideLayout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76" name="GroupShape 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78" name="Picture 78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2295223" y="387183"/>
            <a:ext cx="2267554" cy="1916791"/>
          </a:xfrm>
          <a:prstGeom prst="rect">
            <a:avLst/>
          </a:prstGeom>
        </p:spPr>
      </p:pic>
      <p:sp>
        <p:nvSpPr>
          <p:cNvPr hidden="false" id="79" name="Shape 79"/>
          <p:cNvSpPr txBox="true"/>
          <p:nvPr isPhoto="false"/>
        </p:nvSpPr>
        <p:spPr>
          <a:xfrm flipH="false" flipV="false" rot="0">
            <a:off x="0" y="4430937"/>
            <a:ext cx="6858000" cy="2003625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ДЛЯ </a:t>
            </a: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АБИТУРИЕНТА,</a:t>
            </a:r>
            <a:b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ПОСТУПАЮЩЕГО НА ОБУЧЕНИЕ </a:t>
            </a:r>
            <a:b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ПО ОБРАЗОВАТЕЛЬНЫМ ПРОГРАММАМ </a:t>
            </a:r>
            <a:b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ВЫСШЕГО </a:t>
            </a: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ОБРАЗОВАНИЯ</a:t>
            </a: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 </a:t>
            </a:r>
            <a:endParaRPr b="true" sz="18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  <a:p>
            <a:pPr algn="ctr" indent="0" marL="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В РАМКАХ ПРИЕМНОЙ КАМПАНИИ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indent="0" marL="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2024/2025 УЧЕБНОГО ГОДА</a:t>
            </a:r>
            <a:endParaRPr b="true" sz="18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hidden="false" id="80" name="Shape 80"/>
          <p:cNvSpPr txBox="true"/>
          <p:nvPr isPhoto="false"/>
        </p:nvSpPr>
        <p:spPr>
          <a:xfrm flipH="false" flipV="false" rot="0">
            <a:off x="0" y="3357916"/>
            <a:ext cx="6858000" cy="10332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0">
              <a:lnSpc>
                <a:spcPct val="115000"/>
              </a:lnSpc>
            </a:pPr>
            <a:r>
              <a:rPr b="true" sz="2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ПАМЯТКА ОБ ОРГАНИЗАЦИИ </a:t>
            </a:r>
            <a:endParaRPr b="true" sz="28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  <a:p>
            <a:pPr algn="ctr" indent="0" marL="0">
              <a:lnSpc>
                <a:spcPct val="115000"/>
              </a:lnSpc>
            </a:pPr>
            <a:r>
              <a:rPr b="true" sz="2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ЦЕЛЕВОГО ОБУЧЕНИЯ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81" name="GroupShape 8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83" name="Picture 83"/>
          <p:cNvPicPr preferRelativeResize="true"/>
          <p:nvPr isPhoto="false"/>
        </p:nvPicPr>
        <p:blipFill>
          <a:blip r:embed="rId1"/>
          <a:srcRect b="0" l="0" r="0" t="11231"/>
          <a:stretch/>
        </p:blipFill>
        <p:spPr>
          <a:xfrm flipH="false" flipV="false"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hidden="false" id="84" name="Shape 84"/>
          <p:cNvSpPr txBox="true"/>
          <p:nvPr isPhoto="false"/>
        </p:nvSpPr>
        <p:spPr>
          <a:xfrm flipH="false" flipV="false" rot="0">
            <a:off x="-215900" y="9429331"/>
            <a:ext cx="6858000" cy="37869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45720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2</a:t>
            </a:r>
            <a:endParaRPr b="true" sz="16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hidden="false" id="85" name="Shape 85"/>
          <p:cNvSpPr txBox="false"/>
          <p:nvPr isPhoto="false"/>
        </p:nvSpPr>
        <p:spPr>
          <a:xfrm flipH="false" flipV="false" rot="0"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0339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6" name="Shape 86"/>
          <p:cNvSpPr txBox="true"/>
          <p:nvPr isPhoto="false"/>
        </p:nvSpPr>
        <p:spPr>
          <a:xfrm flipH="false" flipV="false" rot="0">
            <a:off x="594454" y="476669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</a:t>
            </a:r>
            <a:endParaRPr sz="3600">
              <a:solidFill>
                <a:srgbClr val="003399"/>
              </a:solidFill>
              <a:latin typeface="Tahoma "/>
              <a:ea typeface="Tahoma "/>
              <a:cs typeface="Tahoma "/>
            </a:endParaRPr>
          </a:p>
        </p:txBody>
      </p:sp>
      <p:sp>
        <p:nvSpPr>
          <p:cNvPr hidden="false" id="87" name="Shape 87"/>
          <p:cNvSpPr txBox="true"/>
          <p:nvPr isPhoto="false"/>
        </p:nvSpPr>
        <p:spPr>
          <a:xfrm flipH="false" flipV="false" rot="0">
            <a:off x="1180713" y="645782"/>
            <a:ext cx="5935848" cy="33855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Выбрать предложение о целевом обучении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8" name="Shape 88"/>
          <p:cNvSpPr txBox="true"/>
          <p:nvPr isPhoto="false"/>
        </p:nvSpPr>
        <p:spPr>
          <a:xfrm flipH="false" flipV="false" rot="0">
            <a:off x="1488663" y="997998"/>
            <a:ext cx="4924247" cy="2862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Найти предложения работодателей о целевом обучении.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90" name="Picture 90"/>
          <p:cNvPicPr preferRelativeResize="true"/>
          <p:nvPr isPhoto="false"/>
        </p:nvPicPr>
        <p:blipFill>
          <a:blip r:embed="rId2"/>
          <a:srcRect b="34718" l="11546" r="17549" t="32224"/>
          <a:stretch/>
        </p:blipFill>
        <p:spPr>
          <a:xfrm flipH="false" flipV="false" rot="0"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hidden="false" id="92" name="Picture 92"/>
          <p:cNvPicPr preferRelativeResize="true"/>
          <p:nvPr isPhoto="false"/>
        </p:nvPicPr>
        <p:blipFill>
          <a:blip>
            <a:extLst>
              <a:ext uri="{96DAC541-7B7A-43D3-8B79-37D633B846F1}">
                <asvg:svgBlip r:embed="rId3"/>
              </a:ext>
            </a:extLst>
          </a:blip>
          <a:stretch/>
        </p:blipFill>
        <p:spPr>
          <a:xfrm flipH="false" flipV="false" rot="0">
            <a:off x="1273579" y="1021636"/>
            <a:ext cx="209550" cy="270532"/>
          </a:xfrm>
          <a:prstGeom prst="rect">
            <a:avLst/>
          </a:prstGeom>
        </p:spPr>
      </p:pic>
      <p:sp>
        <p:nvSpPr>
          <p:cNvPr hidden="false" id="93" name="Shape 93"/>
          <p:cNvSpPr txBox="false"/>
          <p:nvPr isPhoto="false"/>
        </p:nvSpPr>
        <p:spPr>
          <a:xfrm flipH="false" flipV="false" rot="0"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1277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4" name="Shape 94"/>
          <p:cNvSpPr txBox="true"/>
          <p:nvPr isPhoto="false"/>
        </p:nvSpPr>
        <p:spPr>
          <a:xfrm flipH="false" flipV="false" rot="0">
            <a:off x="603764" y="4398061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5" name="Shape 95"/>
          <p:cNvSpPr txBox="true"/>
          <p:nvPr isPhoto="false"/>
        </p:nvSpPr>
        <p:spPr>
          <a:xfrm flipH="false" flipV="false" rot="0">
            <a:off x="1180713" y="4361414"/>
            <a:ext cx="5952795" cy="830996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Выбрать способ подачи заявки </a:t>
            </a:r>
            <a:b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обучении, оформить и подать заявку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6" name="Shape 96"/>
          <p:cNvSpPr txBox="true"/>
          <p:nvPr isPhoto="false"/>
        </p:nvSpPr>
        <p:spPr>
          <a:xfrm flipH="false" flipV="false" rot="0">
            <a:off x="1483130" y="1253505"/>
            <a:ext cx="3845640" cy="73866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Заказчики целевого обучения размещают предложения на ЕЦП «Работа в России»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не позднее</a:t>
            </a: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 </a:t>
            </a: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10 июня.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7" name="Shape 97"/>
          <p:cNvSpPr txBox="true"/>
          <p:nvPr isPhoto="false"/>
        </p:nvSpPr>
        <p:spPr>
          <a:xfrm flipH="false" flipV="false" rot="0">
            <a:off x="1488663" y="2010608"/>
            <a:ext cx="4924247" cy="48013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Изучить предложение о целевом обучении, которое Вас заинтересовало.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99" name="Picture 99"/>
          <p:cNvPicPr preferRelativeResize="true"/>
          <p:nvPr isPhoto="false"/>
        </p:nvPicPr>
        <p:blipFill>
          <a:blip>
            <a:extLst>
              <a:ext uri="{96DAC541-7B7A-43D3-8B79-37D633B846F1}">
                <asvg:svgBlip r:embed="rId4"/>
              </a:ext>
            </a:extLst>
          </a:blip>
          <a:stretch/>
        </p:blipFill>
        <p:spPr>
          <a:xfrm flipH="false" flipV="false" rot="0">
            <a:off x="1273579" y="2099743"/>
            <a:ext cx="209550" cy="270531"/>
          </a:xfrm>
          <a:prstGeom prst="rect">
            <a:avLst/>
          </a:prstGeom>
        </p:spPr>
      </p:pic>
      <p:sp>
        <p:nvSpPr>
          <p:cNvPr hidden="false" id="100" name="Shape 100"/>
          <p:cNvSpPr txBox="true"/>
          <p:nvPr isPhoto="false"/>
        </p:nvSpPr>
        <p:spPr>
          <a:xfrm flipH="false" flipV="false" rot="0">
            <a:off x="1483130" y="2458663"/>
            <a:ext cx="5031970" cy="1384995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/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Предложение о целевом обучении заказчик размещает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 форме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, представленной в постановлении Правительства Российской Федерации от 27 апреля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1" name="Shape 101"/>
          <p:cNvSpPr txBox="true"/>
          <p:nvPr isPhoto="false"/>
        </p:nvSpPr>
        <p:spPr>
          <a:xfrm flipH="false" flipV="false" rot="0">
            <a:off x="1273579" y="5241261"/>
            <a:ext cx="4987315" cy="2031325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 marR="132080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1-й способ – в электронном виде (при наличии технической возможности) одновременно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с заявлением о приеме на обучение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образовательную организацию высшего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образования. В этом случае Вы формируете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направляете заявку в федеральной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государственной информационной системе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«Единый портал государственных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муниципальных услуг (функций)» (ЕПГУ).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2" name="Shape 102"/>
          <p:cNvSpPr txBox="true"/>
          <p:nvPr isPhoto="false"/>
        </p:nvSpPr>
        <p:spPr>
          <a:xfrm flipH="false" flipV="false" rot="0">
            <a:off x="1273579" y="7288690"/>
            <a:ext cx="5368521" cy="911018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2080">
              <a:lnSpc>
                <a:spcPct val="95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2-й способ – в письменном виде на бумажном носителе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образовательную организацию высшего образования,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которую собираетесь поступать, вместе с заявлением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приеме на обучение.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104" name="Picture 104"/>
          <p:cNvPicPr preferRelativeResize="true"/>
          <p:nvPr isPhoto="false"/>
        </p:nvPicPr>
        <p:blipFill>
          <a:blip r:embed="rId5"/>
          <a:srcRect b="0" l="5637" r="31908" t="0"/>
          <a:stretch/>
        </p:blipFill>
        <p:spPr>
          <a:xfrm flipH="false" flipV="false" rot="0">
            <a:off x="5424643" y="5502257"/>
            <a:ext cx="836250" cy="795942"/>
          </a:xfrm>
          <a:prstGeom prst="ellipse">
            <a:avLst/>
          </a:prstGeom>
        </p:spPr>
      </p:pic>
      <p:sp>
        <p:nvSpPr>
          <p:cNvPr hidden="false" id="105" name="Shape 105"/>
          <p:cNvSpPr txBox="true"/>
          <p:nvPr isPhoto="false"/>
        </p:nvSpPr>
        <p:spPr>
          <a:xfrm flipH="false" flipV="false" rot="0">
            <a:off x="1266526" y="8199709"/>
            <a:ext cx="5368520" cy="111569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just" indent="0" lvl="0" marL="0" marR="132080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 "/>
                <a:cs typeface="Tahoma 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>
                <a:solidFill>
                  <a:srgbClr val="003399"/>
                </a:solidFill>
              </a:rPr>
              <a:t>В этом случае </a:t>
            </a:r>
            <a:r>
              <a:rPr b="true">
                <a:solidFill>
                  <a:srgbClr val="003399"/>
                </a:solidFill>
              </a:rPr>
              <a:t>форму заявки </a:t>
            </a:r>
            <a:r>
              <a:rPr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>
                <a:solidFill>
                  <a:srgbClr val="003399"/>
                </a:solidFill>
              </a:rPr>
            </a:br>
            <a:r>
              <a:rPr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>
                <a:solidFill>
                  <a:srgbClr val="003399"/>
                </a:solidFill>
              </a:rPr>
            </a:br>
            <a:r>
              <a:rPr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hidden="false" id="106" name="Shape 106"/>
          <p:cNvSpPr txBox="true"/>
          <p:nvPr isPhoto="false"/>
        </p:nvSpPr>
        <p:spPr>
          <a:xfrm flipH="false" flipV="false" rot="0">
            <a:off x="1495715" y="3813139"/>
            <a:ext cx="5019385" cy="4801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2024 году </a:t>
            </a: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25 июля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– крайний срок подачи гражданами заявок на заключение договоров о целевом обучении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108" name="Picture 108"/>
          <p:cNvPicPr preferRelativeResize="true"/>
          <p:nvPr isPhoto="false"/>
        </p:nvPicPr>
        <p:blipFill>
          <a:blip>
            <a:extLst>
              <a:ext uri="{96DAC541-7B7A-43D3-8B79-37D633B846F1}">
                <asvg:svgBlip r:embed="rId6"/>
              </a:ext>
            </a:extLst>
          </a:blip>
          <a:stretch/>
        </p:blipFill>
        <p:spPr>
          <a:xfrm flipH="false" flipV="false" rot="0">
            <a:off x="1273579" y="3840097"/>
            <a:ext cx="209550" cy="270531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09" name="GroupShape 10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111" name="Picture 111"/>
          <p:cNvPicPr preferRelativeResize="true"/>
          <p:nvPr isPhoto="false"/>
        </p:nvPicPr>
        <p:blipFill>
          <a:blip r:embed="rId1"/>
          <a:srcRect b="0" l="0" r="0" t="11231"/>
          <a:stretch/>
        </p:blipFill>
        <p:spPr>
          <a:xfrm flipH="false" flipV="false"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hidden="false" id="112" name="Shape 112"/>
          <p:cNvSpPr txBox="true"/>
          <p:nvPr isPhoto="false"/>
        </p:nvSpPr>
        <p:spPr>
          <a:xfrm flipH="false" flipV="false" rot="0">
            <a:off x="-244340" y="9246782"/>
            <a:ext cx="6858000" cy="37869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45720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3</a:t>
            </a:r>
            <a:endParaRPr b="true" sz="16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hidden="false" id="113" name="Shape 113"/>
          <p:cNvSpPr txBox="false"/>
          <p:nvPr isPhoto="false"/>
        </p:nvSpPr>
        <p:spPr>
          <a:xfrm flipH="false" flipV="false" rot="0"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4" name="Shape 114"/>
          <p:cNvSpPr txBox="true"/>
          <p:nvPr isPhoto="false"/>
        </p:nvSpPr>
        <p:spPr>
          <a:xfrm flipH="false" flipV="false" rot="0">
            <a:off x="791602" y="4502540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3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5" name="Shape 115"/>
          <p:cNvSpPr txBox="true"/>
          <p:nvPr isPhoto="false"/>
        </p:nvSpPr>
        <p:spPr>
          <a:xfrm flipH="false" flipV="false" rot="0">
            <a:off x="1355859" y="439862"/>
            <a:ext cx="5273541" cy="398160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700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планируете подать заявку в бумажном варианте,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Вам нужно успеть подать заявку и заявление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до завершения приема документов на поступление.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700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2080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или попечителя (законного представителя)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(в электронном или бумажном виде).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6" name="Shape 116"/>
          <p:cNvSpPr txBox="true"/>
          <p:nvPr isPhoto="false"/>
        </p:nvSpPr>
        <p:spPr>
          <a:xfrm flipH="false" flipV="false" rot="0">
            <a:off x="1355859" y="4421466"/>
            <a:ext cx="4840095" cy="1077218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Проверить, что Вас зачислили </a:t>
            </a:r>
            <a:b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обучение. Выяснить дату приказа </a:t>
            </a:r>
            <a:b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зачислении в образовательную организацию высшего образования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7" name="Shape 117"/>
          <p:cNvSpPr txBox="true"/>
          <p:nvPr isPhoto="false"/>
        </p:nvSpPr>
        <p:spPr>
          <a:xfrm flipH="false" flipV="false" rot="0">
            <a:off x="1340119" y="5498684"/>
            <a:ext cx="5273541" cy="378770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6525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Подписать договор о целевом обучении можно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после того, как образовательная организация высшего образования издаст приказ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зачислении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передаст сведения из этого приказа заказчику целевого обучения.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6525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эту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образовательную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6525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4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18" name="GroupShape 11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120" name="Picture 120"/>
          <p:cNvPicPr preferRelativeResize="true"/>
          <p:nvPr isPhoto="false"/>
        </p:nvPicPr>
        <p:blipFill>
          <a:blip r:embed="rId1"/>
          <a:srcRect b="0" l="0" r="0" t="11231"/>
          <a:stretch/>
        </p:blipFill>
        <p:spPr>
          <a:xfrm flipH="false" flipV="false"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hidden="false" id="121" name="Shape 121"/>
          <p:cNvSpPr txBox="true"/>
          <p:nvPr isPhoto="false"/>
        </p:nvSpPr>
        <p:spPr>
          <a:xfrm flipH="false" flipV="false" rot="0">
            <a:off x="-215900" y="9429331"/>
            <a:ext cx="6858000" cy="37869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45720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4</a:t>
            </a:r>
            <a:endParaRPr b="true" sz="16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hidden="false" id="122" name="Shape 122"/>
          <p:cNvSpPr txBox="false"/>
          <p:nvPr isPhoto="false"/>
        </p:nvSpPr>
        <p:spPr>
          <a:xfrm flipH="false" flipV="false" rot="0"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3" name="Shape 123"/>
          <p:cNvSpPr txBox="true"/>
          <p:nvPr isPhoto="false"/>
        </p:nvSpPr>
        <p:spPr>
          <a:xfrm flipH="false" flipV="false" rot="0">
            <a:off x="629915" y="404204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4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4" name="Shape 124"/>
          <p:cNvSpPr txBox="true"/>
          <p:nvPr isPhoto="false"/>
        </p:nvSpPr>
        <p:spPr>
          <a:xfrm flipH="false" flipV="false" rot="0">
            <a:off x="1206499" y="512040"/>
            <a:ext cx="4840094" cy="33855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Заключить договор о целевом обучении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5" name="Shape 125"/>
          <p:cNvSpPr txBox="false"/>
          <p:nvPr isPhoto="false"/>
        </p:nvSpPr>
        <p:spPr>
          <a:xfrm flipH="false" flipV="false" rot="0"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6" name="Shape 126"/>
          <p:cNvSpPr txBox="true"/>
          <p:nvPr isPhoto="false"/>
        </p:nvSpPr>
        <p:spPr>
          <a:xfrm flipH="false" flipV="false" rot="0">
            <a:off x="629915" y="6612632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5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7" name="Shape 127"/>
          <p:cNvSpPr txBox="true"/>
          <p:nvPr isPhoto="false"/>
        </p:nvSpPr>
        <p:spPr>
          <a:xfrm flipH="false" flipV="false" rot="0">
            <a:off x="1206499" y="6549224"/>
            <a:ext cx="5427203" cy="830997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Уведомить образовательную организацию высшего образования о заключении договора </a:t>
            </a:r>
            <a:b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целевом обучении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8" name="Shape 128"/>
          <p:cNvSpPr txBox="true"/>
          <p:nvPr isPhoto="false"/>
        </p:nvSpPr>
        <p:spPr>
          <a:xfrm flipH="false" flipV="false" rot="0">
            <a:off x="1206499" y="888113"/>
            <a:ext cx="5431402" cy="588879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целевом обучении на ЕЦП «Работа в России», как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заказчик целевого обучения. Вы подписываете договор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с помощью мобильного приложения «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Госключ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«О целевом обучении по образовательным программам среднего профессионального и высшего образования».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9" name="Shape 129"/>
          <p:cNvSpPr txBox="true"/>
          <p:nvPr isPhoto="false"/>
        </p:nvSpPr>
        <p:spPr>
          <a:xfrm flipH="false" flipV="false" rot="0">
            <a:off x="1206499" y="7444703"/>
            <a:ext cx="5455643" cy="954106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Необходимо </a:t>
            </a: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письменно в течение 10 рабочих дней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после заключения договора о целевом обучении проинформировать руководство образовательной организации.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131" name="Picture 131"/>
          <p:cNvPicPr preferRelativeResize="true"/>
          <p:nvPr isPhoto="false"/>
        </p:nvPicPr>
        <p:blipFill>
          <a:blip r:embed="rId2"/>
          <a:srcRect b="34718" l="11546" r="17549" t="32224"/>
          <a:stretch/>
        </p:blipFill>
        <p:spPr>
          <a:xfrm flipH="false" flipV="false" rot="0">
            <a:off x="1979580" y="8538584"/>
            <a:ext cx="1534177" cy="780912"/>
          </a:xfrm>
          <a:prstGeom prst="flowChartAlternateProcess">
            <a:avLst/>
          </a:prstGeom>
        </p:spPr>
      </p:pic>
      <p:pic>
        <p:nvPicPr>
          <p:cNvPr hidden="false" id="133" name="Picture 133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3834592" y="8477510"/>
            <a:ext cx="937950" cy="937951"/>
          </a:xfrm>
          <a:prstGeom prst="rect">
            <a:avLst/>
          </a:prstGeom>
        </p:spPr>
      </p:pic>
      <p:sp>
        <p:nvSpPr>
          <p:cNvPr hidden="false" id="134" name="Shape 134"/>
          <p:cNvSpPr txBox="false"/>
          <p:nvPr isPhoto="false"/>
        </p:nvSpPr>
        <p:spPr>
          <a:xfrm flipH="false" flipV="false" rot="0"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 2013 - 2022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MyOffice-CoreFramework-Android/33-1224.848.9354.852.1@c335a14a5742481cc8f26ecdf1133f38a1c9a55e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2024-05-31T15:58:04Z</dcterms:modified>
</cp:coreProperties>
</file>