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7" r:id="rId3"/>
    <p:sldId id="258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70" r:id="rId19"/>
    <p:sldId id="266" r:id="rId20"/>
    <p:sldId id="267" r:id="rId21"/>
    <p:sldId id="268" r:id="rId22"/>
    <p:sldId id="269" r:id="rId23"/>
    <p:sldId id="275" r:id="rId24"/>
    <p:sldId id="271" r:id="rId25"/>
    <p:sldId id="276" r:id="rId26"/>
    <p:sldId id="277" r:id="rId27"/>
    <p:sldId id="278" r:id="rId28"/>
    <p:sldId id="279" r:id="rId29"/>
    <p:sldId id="280" r:id="rId30"/>
    <p:sldId id="272" r:id="rId31"/>
    <p:sldId id="285" r:id="rId32"/>
    <p:sldId id="273" r:id="rId33"/>
    <p:sldId id="274" r:id="rId34"/>
    <p:sldId id="281" r:id="rId35"/>
    <p:sldId id="282" r:id="rId36"/>
    <p:sldId id="283" r:id="rId37"/>
    <p:sldId id="284" r:id="rId38"/>
    <p:sldId id="286" r:id="rId39"/>
    <p:sldId id="287" r:id="rId40"/>
    <p:sldId id="288" r:id="rId41"/>
    <p:sldId id="289" r:id="rId42"/>
    <p:sldId id="291" r:id="rId43"/>
    <p:sldId id="290" r:id="rId44"/>
    <p:sldId id="299" r:id="rId45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8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85652" autoAdjust="0"/>
  </p:normalViewPr>
  <p:slideViewPr>
    <p:cSldViewPr snapToGrid="0">
      <p:cViewPr varScale="1">
        <p:scale>
          <a:sx n="64" d="100"/>
          <a:sy n="64" d="100"/>
        </p:scale>
        <p:origin x="63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31E69-23F1-474B-B6B2-813D7ABEE00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12F5BFF-19CF-48DA-8454-EF8B88B0F5C9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результаты рейтинга среди образовательных организаций города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53064628-3D62-425F-A48D-01608CC9F820}" type="parTrans" cxnId="{31C5AB07-D19F-43C0-B15A-C340FD43108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398A6B5-4B6E-4F1F-B56E-A1540A076F5C}" type="sibTrans" cxnId="{31C5AB07-D19F-43C0-B15A-C340FD43108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0D4FEFB9-66C2-41DB-AB6B-9AD3ED026156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результаты ГИА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EE6268E2-199F-4D20-88CC-9312D1112879}" type="parTrans" cxnId="{BC89F659-E2DC-4F07-84F8-A9302081C967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EA5EC6E4-746B-4FDC-89C1-0BB4C2823633}" type="sibTrans" cxnId="{BC89F659-E2DC-4F07-84F8-A9302081C967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7E28330A-E3E9-4B0B-8C49-1AF2BC44CA58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востребованность выпускников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AAA4BB92-438B-44ED-BF08-9BCAE2643F49}" type="parTrans" cxnId="{41686405-C004-482B-A91B-5CEC69889B66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58E7A54C-D3E5-4795-897A-66153898E212}" type="sibTrans" cxnId="{41686405-C004-482B-A91B-5CEC69889B66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6092E0B8-1E3B-4763-9053-02F20C946ACA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высококвалифицированные специалисты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65F056E3-DE77-4BB8-BC37-3617241AFCFE}" type="parTrans" cxnId="{2EF788C7-2BEC-4597-AFD8-BF9D495736CF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A52882A8-0C3A-4F10-A97C-ABFB86009077}" type="sibTrans" cxnId="{2EF788C7-2BEC-4597-AFD8-BF9D495736CF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4D78E42-5E81-49B0-ADE3-4182D8243C42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система дополнительного образования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86966FE4-CC6D-463E-8F28-CA54DDB36863}" type="parTrans" cxnId="{6DF2E3CD-7A42-4A40-A874-B9FAE10D12B1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1F797D9B-0700-4972-BB67-CCBFC7AA2370}" type="sibTrans" cxnId="{6DF2E3CD-7A42-4A40-A874-B9FAE10D12B1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C2FF4AD3-C5E1-4AD5-A15F-5EB2E5D831D4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школа «полного дня»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848C8A86-12EF-41A6-9BFE-CFE9C16B5BA8}" type="parTrans" cxnId="{40B90700-587A-4C06-9416-BFAE3A108353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FBDFD19-7F77-493E-8BA6-758FD240EDEF}" type="sibTrans" cxnId="{40B90700-587A-4C06-9416-BFAE3A108353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8CD4C55A-CE31-450A-AD3D-766FC548E9F3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современное оборудование учебных кабинетов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E0F2C156-4E60-4149-8A8F-5689962F079E}" type="parTrans" cxnId="{48EA7208-2435-4901-8561-D58742439578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3569AF68-0D5F-4B0E-AF43-4C635D28B4DE}" type="sibTrans" cxnId="{48EA7208-2435-4901-8561-D58742439578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97BA86C6-B9C2-4E84-8C8A-A65A2EE1D3FF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удобное расположение на территории города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5D6AE8A7-3803-4828-B7DC-803E5317FC48}" type="parTrans" cxnId="{2FAA7EEE-C3EE-414A-9E4F-0ECA0777DD9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5D05F9B6-DF4F-4773-9C9C-389C62623AC0}" type="sibTrans" cxnId="{2FAA7EEE-C3EE-414A-9E4F-0ECA0777DD9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7F5B70DA-7B3E-4F95-A79C-0D97CA9322E4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комфортные условия 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1EEFB807-8E1D-494B-99A5-FFDE703B5D5B}" type="parTrans" cxnId="{520FF412-75F8-4F73-83BD-525DB1658FE6}">
      <dgm:prSet/>
      <dgm:spPr/>
      <dgm:t>
        <a:bodyPr/>
        <a:lstStyle/>
        <a:p>
          <a:endParaRPr lang="ru-RU"/>
        </a:p>
      </dgm:t>
    </dgm:pt>
    <dgm:pt modelId="{E6FC2383-648A-4D1C-B609-15373AD3D367}" type="sibTrans" cxnId="{520FF412-75F8-4F73-83BD-525DB1658FE6}">
      <dgm:prSet/>
      <dgm:spPr/>
      <dgm:t>
        <a:bodyPr/>
        <a:lstStyle/>
        <a:p>
          <a:endParaRPr lang="ru-RU"/>
        </a:p>
      </dgm:t>
    </dgm:pt>
    <dgm:pt modelId="{E2599A0B-6E43-449F-A38D-0812ED62BDDB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…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254B9847-3E6D-40BB-8ABC-4BE1E8758079}" type="parTrans" cxnId="{4B67AB16-DA1F-4F9C-A8C1-19FD80C3D89D}">
      <dgm:prSet/>
      <dgm:spPr/>
      <dgm:t>
        <a:bodyPr/>
        <a:lstStyle/>
        <a:p>
          <a:endParaRPr lang="ru-RU"/>
        </a:p>
      </dgm:t>
    </dgm:pt>
    <dgm:pt modelId="{BA109324-E32F-47EC-AF1C-83BA977185A4}" type="sibTrans" cxnId="{4B67AB16-DA1F-4F9C-A8C1-19FD80C3D89D}">
      <dgm:prSet/>
      <dgm:spPr/>
      <dgm:t>
        <a:bodyPr/>
        <a:lstStyle/>
        <a:p>
          <a:endParaRPr lang="ru-RU"/>
        </a:p>
      </dgm:t>
    </dgm:pt>
    <dgm:pt modelId="{C28F0404-FCBB-4ABA-B511-8B6788ED8867}" type="pres">
      <dgm:prSet presAssocID="{18131E69-23F1-474B-B6B2-813D7ABEE0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F99B7-18FF-463F-854B-DC5D2EFE204F}" type="pres">
      <dgm:prSet presAssocID="{A12F5BFF-19CF-48DA-8454-EF8B88B0F5C9}" presName="parentLin" presStyleCnt="0"/>
      <dgm:spPr/>
    </dgm:pt>
    <dgm:pt modelId="{6BBDBC04-8D95-450E-9747-8F69ADB3E1A4}" type="pres">
      <dgm:prSet presAssocID="{A12F5BFF-19CF-48DA-8454-EF8B88B0F5C9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E5F2FD5F-C6A5-4726-8E6E-F3A89283ECA0}" type="pres">
      <dgm:prSet presAssocID="{A12F5BFF-19CF-48DA-8454-EF8B88B0F5C9}" presName="parentText" presStyleLbl="node1" presStyleIdx="0" presStyleCnt="10" custScaleX="13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BA543-B224-4C3F-A95C-F5EE6CBC0260}" type="pres">
      <dgm:prSet presAssocID="{A12F5BFF-19CF-48DA-8454-EF8B88B0F5C9}" presName="negativeSpace" presStyleCnt="0"/>
      <dgm:spPr/>
    </dgm:pt>
    <dgm:pt modelId="{084EB6B7-C258-45C7-BDA4-A0DFB7914C6C}" type="pres">
      <dgm:prSet presAssocID="{A12F5BFF-19CF-48DA-8454-EF8B88B0F5C9}" presName="childText" presStyleLbl="conFgAcc1" presStyleIdx="0" presStyleCnt="10">
        <dgm:presLayoutVars>
          <dgm:bulletEnabled val="1"/>
        </dgm:presLayoutVars>
      </dgm:prSet>
      <dgm:spPr/>
    </dgm:pt>
    <dgm:pt modelId="{26CAC4C4-7415-40D0-8055-CCEC36CCEFB0}" type="pres">
      <dgm:prSet presAssocID="{2398A6B5-4B6E-4F1F-B56E-A1540A076F5C}" presName="spaceBetweenRectangles" presStyleCnt="0"/>
      <dgm:spPr/>
    </dgm:pt>
    <dgm:pt modelId="{EA023BD6-BA41-4DE0-8046-383388456448}" type="pres">
      <dgm:prSet presAssocID="{0D4FEFB9-66C2-41DB-AB6B-9AD3ED026156}" presName="parentLin" presStyleCnt="0"/>
      <dgm:spPr/>
    </dgm:pt>
    <dgm:pt modelId="{8B1931E9-0FC5-42B7-9082-2D2E991C15B4}" type="pres">
      <dgm:prSet presAssocID="{0D4FEFB9-66C2-41DB-AB6B-9AD3ED026156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CCE48A99-EB3F-415E-BC6C-15124684E186}" type="pres">
      <dgm:prSet presAssocID="{0D4FEFB9-66C2-41DB-AB6B-9AD3ED026156}" presName="parentText" presStyleLbl="node1" presStyleIdx="1" presStyleCnt="10" custScaleX="130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15774-6303-4B13-8363-E3CB63500138}" type="pres">
      <dgm:prSet presAssocID="{0D4FEFB9-66C2-41DB-AB6B-9AD3ED026156}" presName="negativeSpace" presStyleCnt="0"/>
      <dgm:spPr/>
    </dgm:pt>
    <dgm:pt modelId="{10726523-AC04-43D9-A051-63CF989B63F1}" type="pres">
      <dgm:prSet presAssocID="{0D4FEFB9-66C2-41DB-AB6B-9AD3ED026156}" presName="childText" presStyleLbl="conFgAcc1" presStyleIdx="1" presStyleCnt="10">
        <dgm:presLayoutVars>
          <dgm:bulletEnabled val="1"/>
        </dgm:presLayoutVars>
      </dgm:prSet>
      <dgm:spPr/>
    </dgm:pt>
    <dgm:pt modelId="{49F2E8FA-1A2C-4EE6-B2CA-E436A954A6E4}" type="pres">
      <dgm:prSet presAssocID="{EA5EC6E4-746B-4FDC-89C1-0BB4C2823633}" presName="spaceBetweenRectangles" presStyleCnt="0"/>
      <dgm:spPr/>
    </dgm:pt>
    <dgm:pt modelId="{AB4E3548-7B28-4573-9076-DD16BFE59607}" type="pres">
      <dgm:prSet presAssocID="{7E28330A-E3E9-4B0B-8C49-1AF2BC44CA58}" presName="parentLin" presStyleCnt="0"/>
      <dgm:spPr/>
    </dgm:pt>
    <dgm:pt modelId="{AACC522C-0331-4B7D-B0C6-A186144ECA01}" type="pres">
      <dgm:prSet presAssocID="{7E28330A-E3E9-4B0B-8C49-1AF2BC44CA58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822A1EBA-5F87-44F5-991D-4A64E47D6178}" type="pres">
      <dgm:prSet presAssocID="{7E28330A-E3E9-4B0B-8C49-1AF2BC44CA58}" presName="parentText" presStyleLbl="node1" presStyleIdx="2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CE56C-D29E-4290-93F4-ED2FCDE671E9}" type="pres">
      <dgm:prSet presAssocID="{7E28330A-E3E9-4B0B-8C49-1AF2BC44CA58}" presName="negativeSpace" presStyleCnt="0"/>
      <dgm:spPr/>
    </dgm:pt>
    <dgm:pt modelId="{5554A9E3-02F0-4094-A62F-A6AEF6578B9A}" type="pres">
      <dgm:prSet presAssocID="{7E28330A-E3E9-4B0B-8C49-1AF2BC44CA58}" presName="childText" presStyleLbl="conFgAcc1" presStyleIdx="2" presStyleCnt="10">
        <dgm:presLayoutVars>
          <dgm:bulletEnabled val="1"/>
        </dgm:presLayoutVars>
      </dgm:prSet>
      <dgm:spPr/>
    </dgm:pt>
    <dgm:pt modelId="{2AAE4BC9-9776-4003-832F-5E33CB12902E}" type="pres">
      <dgm:prSet presAssocID="{58E7A54C-D3E5-4795-897A-66153898E212}" presName="spaceBetweenRectangles" presStyleCnt="0"/>
      <dgm:spPr/>
    </dgm:pt>
    <dgm:pt modelId="{8A1A2F3E-EBBC-4E60-BBDD-88ED0E9FE66E}" type="pres">
      <dgm:prSet presAssocID="{6092E0B8-1E3B-4763-9053-02F20C946ACA}" presName="parentLin" presStyleCnt="0"/>
      <dgm:spPr/>
    </dgm:pt>
    <dgm:pt modelId="{23F679D3-12F0-4058-9C2E-A3F2A59A99C2}" type="pres">
      <dgm:prSet presAssocID="{6092E0B8-1E3B-4763-9053-02F20C946ACA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DC893620-8BFB-49BC-AAD8-B59FD0E42B45}" type="pres">
      <dgm:prSet presAssocID="{6092E0B8-1E3B-4763-9053-02F20C946ACA}" presName="parentText" presStyleLbl="node1" presStyleIdx="3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EB2DA-126D-445E-8CB0-19A579929CD5}" type="pres">
      <dgm:prSet presAssocID="{6092E0B8-1E3B-4763-9053-02F20C946ACA}" presName="negativeSpace" presStyleCnt="0"/>
      <dgm:spPr/>
    </dgm:pt>
    <dgm:pt modelId="{4DABFFD1-0DE2-488C-92BC-13F75BCECB0A}" type="pres">
      <dgm:prSet presAssocID="{6092E0B8-1E3B-4763-9053-02F20C946ACA}" presName="childText" presStyleLbl="conFgAcc1" presStyleIdx="3" presStyleCnt="10">
        <dgm:presLayoutVars>
          <dgm:bulletEnabled val="1"/>
        </dgm:presLayoutVars>
      </dgm:prSet>
      <dgm:spPr/>
    </dgm:pt>
    <dgm:pt modelId="{7A75513C-1BB4-4853-A31B-E1F04E77ABFF}" type="pres">
      <dgm:prSet presAssocID="{A52882A8-0C3A-4F10-A97C-ABFB86009077}" presName="spaceBetweenRectangles" presStyleCnt="0"/>
      <dgm:spPr/>
    </dgm:pt>
    <dgm:pt modelId="{C5403E63-5343-4EA1-A864-5FF3359F75F7}" type="pres">
      <dgm:prSet presAssocID="{24D78E42-5E81-49B0-ADE3-4182D8243C42}" presName="parentLin" presStyleCnt="0"/>
      <dgm:spPr/>
    </dgm:pt>
    <dgm:pt modelId="{2FE2F5A6-4582-423D-A5D2-CD406B2F82EB}" type="pres">
      <dgm:prSet presAssocID="{24D78E42-5E81-49B0-ADE3-4182D8243C42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426BCD27-D0C7-418B-8925-34C2111BF883}" type="pres">
      <dgm:prSet presAssocID="{24D78E42-5E81-49B0-ADE3-4182D8243C42}" presName="parentText" presStyleLbl="node1" presStyleIdx="4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238BB-6EEB-446E-B65B-54E508DE4423}" type="pres">
      <dgm:prSet presAssocID="{24D78E42-5E81-49B0-ADE3-4182D8243C42}" presName="negativeSpace" presStyleCnt="0"/>
      <dgm:spPr/>
    </dgm:pt>
    <dgm:pt modelId="{60272A8F-C1C1-41E2-B65F-D616DFBF33DE}" type="pres">
      <dgm:prSet presAssocID="{24D78E42-5E81-49B0-ADE3-4182D8243C42}" presName="childText" presStyleLbl="conFgAcc1" presStyleIdx="4" presStyleCnt="10">
        <dgm:presLayoutVars>
          <dgm:bulletEnabled val="1"/>
        </dgm:presLayoutVars>
      </dgm:prSet>
      <dgm:spPr/>
    </dgm:pt>
    <dgm:pt modelId="{4E44B001-3F4D-46C0-B21B-1020F81F20F1}" type="pres">
      <dgm:prSet presAssocID="{1F797D9B-0700-4972-BB67-CCBFC7AA2370}" presName="spaceBetweenRectangles" presStyleCnt="0"/>
      <dgm:spPr/>
    </dgm:pt>
    <dgm:pt modelId="{D3B00F06-CFBB-43DE-AA4F-F2BB707BAD7E}" type="pres">
      <dgm:prSet presAssocID="{C2FF4AD3-C5E1-4AD5-A15F-5EB2E5D831D4}" presName="parentLin" presStyleCnt="0"/>
      <dgm:spPr/>
    </dgm:pt>
    <dgm:pt modelId="{BD495AE1-F3E3-440C-903E-1A185EEF19E5}" type="pres">
      <dgm:prSet presAssocID="{C2FF4AD3-C5E1-4AD5-A15F-5EB2E5D831D4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8C6DD069-EEEA-412C-9909-F950B69A7901}" type="pres">
      <dgm:prSet presAssocID="{C2FF4AD3-C5E1-4AD5-A15F-5EB2E5D831D4}" presName="parentText" presStyleLbl="node1" presStyleIdx="5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1651E-F5C5-41E5-931C-D037299D4CBF}" type="pres">
      <dgm:prSet presAssocID="{C2FF4AD3-C5E1-4AD5-A15F-5EB2E5D831D4}" presName="negativeSpace" presStyleCnt="0"/>
      <dgm:spPr/>
    </dgm:pt>
    <dgm:pt modelId="{75F8167C-0D9C-4D9A-83FC-0AD2A060B5C1}" type="pres">
      <dgm:prSet presAssocID="{C2FF4AD3-C5E1-4AD5-A15F-5EB2E5D831D4}" presName="childText" presStyleLbl="conFgAcc1" presStyleIdx="5" presStyleCnt="10">
        <dgm:presLayoutVars>
          <dgm:bulletEnabled val="1"/>
        </dgm:presLayoutVars>
      </dgm:prSet>
      <dgm:spPr/>
    </dgm:pt>
    <dgm:pt modelId="{AD776E8F-A97D-4E42-9B91-A7F9A3435FF5}" type="pres">
      <dgm:prSet presAssocID="{2FBDFD19-7F77-493E-8BA6-758FD240EDEF}" presName="spaceBetweenRectangles" presStyleCnt="0"/>
      <dgm:spPr/>
    </dgm:pt>
    <dgm:pt modelId="{F1E6C362-E80E-4355-B05C-7C223331976D}" type="pres">
      <dgm:prSet presAssocID="{8CD4C55A-CE31-450A-AD3D-766FC548E9F3}" presName="parentLin" presStyleCnt="0"/>
      <dgm:spPr/>
    </dgm:pt>
    <dgm:pt modelId="{C13A6023-972A-4EE2-BD54-F0C2C371AF08}" type="pres">
      <dgm:prSet presAssocID="{8CD4C55A-CE31-450A-AD3D-766FC548E9F3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BF92A03C-0DFC-455C-BB1E-B4BE316D4ABE}" type="pres">
      <dgm:prSet presAssocID="{8CD4C55A-CE31-450A-AD3D-766FC548E9F3}" presName="parentText" presStyleLbl="node1" presStyleIdx="6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E0ABA-38A4-4A1E-A260-87DF78E22F4F}" type="pres">
      <dgm:prSet presAssocID="{8CD4C55A-CE31-450A-AD3D-766FC548E9F3}" presName="negativeSpace" presStyleCnt="0"/>
      <dgm:spPr/>
    </dgm:pt>
    <dgm:pt modelId="{1B0EDBCC-79DD-4EDC-B8A4-091068A4D5BE}" type="pres">
      <dgm:prSet presAssocID="{8CD4C55A-CE31-450A-AD3D-766FC548E9F3}" presName="childText" presStyleLbl="conFgAcc1" presStyleIdx="6" presStyleCnt="10">
        <dgm:presLayoutVars>
          <dgm:bulletEnabled val="1"/>
        </dgm:presLayoutVars>
      </dgm:prSet>
      <dgm:spPr/>
    </dgm:pt>
    <dgm:pt modelId="{1F9DC214-FCAD-4912-ACE7-50E290A1E95A}" type="pres">
      <dgm:prSet presAssocID="{3569AF68-0D5F-4B0E-AF43-4C635D28B4DE}" presName="spaceBetweenRectangles" presStyleCnt="0"/>
      <dgm:spPr/>
    </dgm:pt>
    <dgm:pt modelId="{0FA50BD1-46E6-4AF9-BD00-BBFDA7591349}" type="pres">
      <dgm:prSet presAssocID="{97BA86C6-B9C2-4E84-8C8A-A65A2EE1D3FF}" presName="parentLin" presStyleCnt="0"/>
      <dgm:spPr/>
    </dgm:pt>
    <dgm:pt modelId="{630AC09C-75A8-42D6-AF19-FC0219BCAF70}" type="pres">
      <dgm:prSet presAssocID="{97BA86C6-B9C2-4E84-8C8A-A65A2EE1D3FF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579F3DFA-78A2-4EEF-90D6-8E08B776DFBE}" type="pres">
      <dgm:prSet presAssocID="{97BA86C6-B9C2-4E84-8C8A-A65A2EE1D3FF}" presName="parentText" presStyleLbl="node1" presStyleIdx="7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A6F97-978D-454A-9B11-927CE16EB259}" type="pres">
      <dgm:prSet presAssocID="{97BA86C6-B9C2-4E84-8C8A-A65A2EE1D3FF}" presName="negativeSpace" presStyleCnt="0"/>
      <dgm:spPr/>
    </dgm:pt>
    <dgm:pt modelId="{FDB0D972-0AA6-4AAE-8BA9-9C86D94087A0}" type="pres">
      <dgm:prSet presAssocID="{97BA86C6-B9C2-4E84-8C8A-A65A2EE1D3FF}" presName="childText" presStyleLbl="conFgAcc1" presStyleIdx="7" presStyleCnt="10">
        <dgm:presLayoutVars>
          <dgm:bulletEnabled val="1"/>
        </dgm:presLayoutVars>
      </dgm:prSet>
      <dgm:spPr/>
    </dgm:pt>
    <dgm:pt modelId="{23A316B3-C4B4-413D-81F5-E5EADF817CA5}" type="pres">
      <dgm:prSet presAssocID="{5D05F9B6-DF4F-4773-9C9C-389C62623AC0}" presName="spaceBetweenRectangles" presStyleCnt="0"/>
      <dgm:spPr/>
    </dgm:pt>
    <dgm:pt modelId="{FC4217B7-28B6-4E95-98F1-F2BE4AE64286}" type="pres">
      <dgm:prSet presAssocID="{7F5B70DA-7B3E-4F95-A79C-0D97CA9322E4}" presName="parentLin" presStyleCnt="0"/>
      <dgm:spPr/>
    </dgm:pt>
    <dgm:pt modelId="{9E266926-B824-4551-B98B-8FF68A05C786}" type="pres">
      <dgm:prSet presAssocID="{7F5B70DA-7B3E-4F95-A79C-0D97CA9322E4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13CE183C-19B1-4212-B68F-D457BC4356AE}" type="pres">
      <dgm:prSet presAssocID="{7F5B70DA-7B3E-4F95-A79C-0D97CA9322E4}" presName="parentText" presStyleLbl="node1" presStyleIdx="8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2C91-CC2D-4BF5-BA57-D5576CC466E9}" type="pres">
      <dgm:prSet presAssocID="{7F5B70DA-7B3E-4F95-A79C-0D97CA9322E4}" presName="negativeSpace" presStyleCnt="0"/>
      <dgm:spPr/>
    </dgm:pt>
    <dgm:pt modelId="{D63C9C77-D1F2-410E-827D-645C2CFE695D}" type="pres">
      <dgm:prSet presAssocID="{7F5B70DA-7B3E-4F95-A79C-0D97CA9322E4}" presName="childText" presStyleLbl="conFgAcc1" presStyleIdx="8" presStyleCnt="10">
        <dgm:presLayoutVars>
          <dgm:bulletEnabled val="1"/>
        </dgm:presLayoutVars>
      </dgm:prSet>
      <dgm:spPr/>
    </dgm:pt>
    <dgm:pt modelId="{6ABCFF8C-F610-4926-A93D-0579FD6BA786}" type="pres">
      <dgm:prSet presAssocID="{E6FC2383-648A-4D1C-B609-15373AD3D367}" presName="spaceBetweenRectangles" presStyleCnt="0"/>
      <dgm:spPr/>
    </dgm:pt>
    <dgm:pt modelId="{8A631701-B678-45A6-8B0E-F207E326EE2D}" type="pres">
      <dgm:prSet presAssocID="{E2599A0B-6E43-449F-A38D-0812ED62BDDB}" presName="parentLin" presStyleCnt="0"/>
      <dgm:spPr/>
    </dgm:pt>
    <dgm:pt modelId="{4371B71E-A5E3-4ED0-94D4-2C4B2F15CC26}" type="pres">
      <dgm:prSet presAssocID="{E2599A0B-6E43-449F-A38D-0812ED62BDDB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28EC3D33-8C8C-4E1D-8165-404B1029CD75}" type="pres">
      <dgm:prSet presAssocID="{E2599A0B-6E43-449F-A38D-0812ED62BDDB}" presName="parentText" presStyleLbl="node1" presStyleIdx="9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834DD-F37D-458E-9763-47B9790408BD}" type="pres">
      <dgm:prSet presAssocID="{E2599A0B-6E43-449F-A38D-0812ED62BDDB}" presName="negativeSpace" presStyleCnt="0"/>
      <dgm:spPr/>
    </dgm:pt>
    <dgm:pt modelId="{3144BEC5-3807-4524-9C14-91C430BC6AC3}" type="pres">
      <dgm:prSet presAssocID="{E2599A0B-6E43-449F-A38D-0812ED62BDDB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31C5AB07-D19F-43C0-B15A-C340FD431089}" srcId="{18131E69-23F1-474B-B6B2-813D7ABEE000}" destId="{A12F5BFF-19CF-48DA-8454-EF8B88B0F5C9}" srcOrd="0" destOrd="0" parTransId="{53064628-3D62-425F-A48D-01608CC9F820}" sibTransId="{2398A6B5-4B6E-4F1F-B56E-A1540A076F5C}"/>
    <dgm:cxn modelId="{48EA7208-2435-4901-8561-D58742439578}" srcId="{18131E69-23F1-474B-B6B2-813D7ABEE000}" destId="{8CD4C55A-CE31-450A-AD3D-766FC548E9F3}" srcOrd="6" destOrd="0" parTransId="{E0F2C156-4E60-4149-8A8F-5689962F079E}" sibTransId="{3569AF68-0D5F-4B0E-AF43-4C635D28B4DE}"/>
    <dgm:cxn modelId="{52E5ED77-26FB-4043-826D-84AAEC140C16}" type="presOf" srcId="{7E28330A-E3E9-4B0B-8C49-1AF2BC44CA58}" destId="{AACC522C-0331-4B7D-B0C6-A186144ECA01}" srcOrd="0" destOrd="0" presId="urn:microsoft.com/office/officeart/2005/8/layout/list1"/>
    <dgm:cxn modelId="{8282528F-82D8-45AD-B54B-593CABB6058B}" type="presOf" srcId="{97BA86C6-B9C2-4E84-8C8A-A65A2EE1D3FF}" destId="{579F3DFA-78A2-4EEF-90D6-8E08B776DFBE}" srcOrd="1" destOrd="0" presId="urn:microsoft.com/office/officeart/2005/8/layout/list1"/>
    <dgm:cxn modelId="{74E12D9E-27A5-4784-9E7F-D983610EB529}" type="presOf" srcId="{6092E0B8-1E3B-4763-9053-02F20C946ACA}" destId="{23F679D3-12F0-4058-9C2E-A3F2A59A99C2}" srcOrd="0" destOrd="0" presId="urn:microsoft.com/office/officeart/2005/8/layout/list1"/>
    <dgm:cxn modelId="{2EF788C7-2BEC-4597-AFD8-BF9D495736CF}" srcId="{18131E69-23F1-474B-B6B2-813D7ABEE000}" destId="{6092E0B8-1E3B-4763-9053-02F20C946ACA}" srcOrd="3" destOrd="0" parTransId="{65F056E3-DE77-4BB8-BC37-3617241AFCFE}" sibTransId="{A52882A8-0C3A-4F10-A97C-ABFB86009077}"/>
    <dgm:cxn modelId="{4B67AB16-DA1F-4F9C-A8C1-19FD80C3D89D}" srcId="{18131E69-23F1-474B-B6B2-813D7ABEE000}" destId="{E2599A0B-6E43-449F-A38D-0812ED62BDDB}" srcOrd="9" destOrd="0" parTransId="{254B9847-3E6D-40BB-8ABC-4BE1E8758079}" sibTransId="{BA109324-E32F-47EC-AF1C-83BA977185A4}"/>
    <dgm:cxn modelId="{8871F72F-6641-4788-B784-9D8383E78B68}" type="presOf" srcId="{7F5B70DA-7B3E-4F95-A79C-0D97CA9322E4}" destId="{13CE183C-19B1-4212-B68F-D457BC4356AE}" srcOrd="1" destOrd="0" presId="urn:microsoft.com/office/officeart/2005/8/layout/list1"/>
    <dgm:cxn modelId="{D38E5A7C-49F2-43D7-A96F-D01518653216}" type="presOf" srcId="{0D4FEFB9-66C2-41DB-AB6B-9AD3ED026156}" destId="{8B1931E9-0FC5-42B7-9082-2D2E991C15B4}" srcOrd="0" destOrd="0" presId="urn:microsoft.com/office/officeart/2005/8/layout/list1"/>
    <dgm:cxn modelId="{0AD3BB16-740E-4B0E-AA15-CFB5DCFCFD31}" type="presOf" srcId="{7E28330A-E3E9-4B0B-8C49-1AF2BC44CA58}" destId="{822A1EBA-5F87-44F5-991D-4A64E47D6178}" srcOrd="1" destOrd="0" presId="urn:microsoft.com/office/officeart/2005/8/layout/list1"/>
    <dgm:cxn modelId="{BC89F659-E2DC-4F07-84F8-A9302081C967}" srcId="{18131E69-23F1-474B-B6B2-813D7ABEE000}" destId="{0D4FEFB9-66C2-41DB-AB6B-9AD3ED026156}" srcOrd="1" destOrd="0" parTransId="{EE6268E2-199F-4D20-88CC-9312D1112879}" sibTransId="{EA5EC6E4-746B-4FDC-89C1-0BB4C2823633}"/>
    <dgm:cxn modelId="{D3EAFE0C-6A98-4CA0-B764-948D7D821E91}" type="presOf" srcId="{E2599A0B-6E43-449F-A38D-0812ED62BDDB}" destId="{4371B71E-A5E3-4ED0-94D4-2C4B2F15CC26}" srcOrd="0" destOrd="0" presId="urn:microsoft.com/office/officeart/2005/8/layout/list1"/>
    <dgm:cxn modelId="{A4EEE234-EA66-4A98-8E62-8103CDCEEB3B}" type="presOf" srcId="{24D78E42-5E81-49B0-ADE3-4182D8243C42}" destId="{426BCD27-D0C7-418B-8925-34C2111BF883}" srcOrd="1" destOrd="0" presId="urn:microsoft.com/office/officeart/2005/8/layout/list1"/>
    <dgm:cxn modelId="{A2518D68-D3F8-4BB6-A912-D4BC53ADEE02}" type="presOf" srcId="{7F5B70DA-7B3E-4F95-A79C-0D97CA9322E4}" destId="{9E266926-B824-4551-B98B-8FF68A05C786}" srcOrd="0" destOrd="0" presId="urn:microsoft.com/office/officeart/2005/8/layout/list1"/>
    <dgm:cxn modelId="{5C84FD06-C0BE-4C5F-89B7-9C1BEB698CBE}" type="presOf" srcId="{A12F5BFF-19CF-48DA-8454-EF8B88B0F5C9}" destId="{E5F2FD5F-C6A5-4726-8E6E-F3A89283ECA0}" srcOrd="1" destOrd="0" presId="urn:microsoft.com/office/officeart/2005/8/layout/list1"/>
    <dgm:cxn modelId="{B91521E4-8126-479F-A4E2-CE5F7CFEAC69}" type="presOf" srcId="{E2599A0B-6E43-449F-A38D-0812ED62BDDB}" destId="{28EC3D33-8C8C-4E1D-8165-404B1029CD75}" srcOrd="1" destOrd="0" presId="urn:microsoft.com/office/officeart/2005/8/layout/list1"/>
    <dgm:cxn modelId="{A3716418-E346-4974-923D-FF5B6DF8D5C6}" type="presOf" srcId="{8CD4C55A-CE31-450A-AD3D-766FC548E9F3}" destId="{C13A6023-972A-4EE2-BD54-F0C2C371AF08}" srcOrd="0" destOrd="0" presId="urn:microsoft.com/office/officeart/2005/8/layout/list1"/>
    <dgm:cxn modelId="{6DF2E3CD-7A42-4A40-A874-B9FAE10D12B1}" srcId="{18131E69-23F1-474B-B6B2-813D7ABEE000}" destId="{24D78E42-5E81-49B0-ADE3-4182D8243C42}" srcOrd="4" destOrd="0" parTransId="{86966FE4-CC6D-463E-8F28-CA54DDB36863}" sibTransId="{1F797D9B-0700-4972-BB67-CCBFC7AA2370}"/>
    <dgm:cxn modelId="{7661D9B1-E9BD-42BD-91C0-A333066D4A38}" type="presOf" srcId="{A12F5BFF-19CF-48DA-8454-EF8B88B0F5C9}" destId="{6BBDBC04-8D95-450E-9747-8F69ADB3E1A4}" srcOrd="0" destOrd="0" presId="urn:microsoft.com/office/officeart/2005/8/layout/list1"/>
    <dgm:cxn modelId="{FB907381-3284-4C91-AA5C-7D9522408C7E}" type="presOf" srcId="{97BA86C6-B9C2-4E84-8C8A-A65A2EE1D3FF}" destId="{630AC09C-75A8-42D6-AF19-FC0219BCAF70}" srcOrd="0" destOrd="0" presId="urn:microsoft.com/office/officeart/2005/8/layout/list1"/>
    <dgm:cxn modelId="{41686405-C004-482B-A91B-5CEC69889B66}" srcId="{18131E69-23F1-474B-B6B2-813D7ABEE000}" destId="{7E28330A-E3E9-4B0B-8C49-1AF2BC44CA58}" srcOrd="2" destOrd="0" parTransId="{AAA4BB92-438B-44ED-BF08-9BCAE2643F49}" sibTransId="{58E7A54C-D3E5-4795-897A-66153898E212}"/>
    <dgm:cxn modelId="{3016B78D-1E8A-437F-B2D2-67377731A01E}" type="presOf" srcId="{C2FF4AD3-C5E1-4AD5-A15F-5EB2E5D831D4}" destId="{BD495AE1-F3E3-440C-903E-1A185EEF19E5}" srcOrd="0" destOrd="0" presId="urn:microsoft.com/office/officeart/2005/8/layout/list1"/>
    <dgm:cxn modelId="{0AE836A8-3DAD-4E58-9A4F-8A0B1B3AFFF9}" type="presOf" srcId="{18131E69-23F1-474B-B6B2-813D7ABEE000}" destId="{C28F0404-FCBB-4ABA-B511-8B6788ED8867}" srcOrd="0" destOrd="0" presId="urn:microsoft.com/office/officeart/2005/8/layout/list1"/>
    <dgm:cxn modelId="{2FAA7EEE-C3EE-414A-9E4F-0ECA0777DD99}" srcId="{18131E69-23F1-474B-B6B2-813D7ABEE000}" destId="{97BA86C6-B9C2-4E84-8C8A-A65A2EE1D3FF}" srcOrd="7" destOrd="0" parTransId="{5D6AE8A7-3803-4828-B7DC-803E5317FC48}" sibTransId="{5D05F9B6-DF4F-4773-9C9C-389C62623AC0}"/>
    <dgm:cxn modelId="{277F8473-C661-4294-95C7-90CD6E643A10}" type="presOf" srcId="{0D4FEFB9-66C2-41DB-AB6B-9AD3ED026156}" destId="{CCE48A99-EB3F-415E-BC6C-15124684E186}" srcOrd="1" destOrd="0" presId="urn:microsoft.com/office/officeart/2005/8/layout/list1"/>
    <dgm:cxn modelId="{A16AB41F-1833-4613-9700-11603E23DB42}" type="presOf" srcId="{6092E0B8-1E3B-4763-9053-02F20C946ACA}" destId="{DC893620-8BFB-49BC-AAD8-B59FD0E42B45}" srcOrd="1" destOrd="0" presId="urn:microsoft.com/office/officeart/2005/8/layout/list1"/>
    <dgm:cxn modelId="{3EDA7385-F50F-4D09-B9DE-4EBDC1251C30}" type="presOf" srcId="{24D78E42-5E81-49B0-ADE3-4182D8243C42}" destId="{2FE2F5A6-4582-423D-A5D2-CD406B2F82EB}" srcOrd="0" destOrd="0" presId="urn:microsoft.com/office/officeart/2005/8/layout/list1"/>
    <dgm:cxn modelId="{7C64D181-BF3C-428F-B198-97E171775193}" type="presOf" srcId="{C2FF4AD3-C5E1-4AD5-A15F-5EB2E5D831D4}" destId="{8C6DD069-EEEA-412C-9909-F950B69A7901}" srcOrd="1" destOrd="0" presId="urn:microsoft.com/office/officeart/2005/8/layout/list1"/>
    <dgm:cxn modelId="{520FF412-75F8-4F73-83BD-525DB1658FE6}" srcId="{18131E69-23F1-474B-B6B2-813D7ABEE000}" destId="{7F5B70DA-7B3E-4F95-A79C-0D97CA9322E4}" srcOrd="8" destOrd="0" parTransId="{1EEFB807-8E1D-494B-99A5-FFDE703B5D5B}" sibTransId="{E6FC2383-648A-4D1C-B609-15373AD3D367}"/>
    <dgm:cxn modelId="{40B90700-587A-4C06-9416-BFAE3A108353}" srcId="{18131E69-23F1-474B-B6B2-813D7ABEE000}" destId="{C2FF4AD3-C5E1-4AD5-A15F-5EB2E5D831D4}" srcOrd="5" destOrd="0" parTransId="{848C8A86-12EF-41A6-9BFE-CFE9C16B5BA8}" sibTransId="{2FBDFD19-7F77-493E-8BA6-758FD240EDEF}"/>
    <dgm:cxn modelId="{4B2A7AC5-4E6E-47B6-B39B-48C647B6301C}" type="presOf" srcId="{8CD4C55A-CE31-450A-AD3D-766FC548E9F3}" destId="{BF92A03C-0DFC-455C-BB1E-B4BE316D4ABE}" srcOrd="1" destOrd="0" presId="urn:microsoft.com/office/officeart/2005/8/layout/list1"/>
    <dgm:cxn modelId="{52DC920A-CBAF-416D-955D-F76045539E65}" type="presParOf" srcId="{C28F0404-FCBB-4ABA-B511-8B6788ED8867}" destId="{692F99B7-18FF-463F-854B-DC5D2EFE204F}" srcOrd="0" destOrd="0" presId="urn:microsoft.com/office/officeart/2005/8/layout/list1"/>
    <dgm:cxn modelId="{3A00DA95-A816-4753-8AED-D87C79D8F390}" type="presParOf" srcId="{692F99B7-18FF-463F-854B-DC5D2EFE204F}" destId="{6BBDBC04-8D95-450E-9747-8F69ADB3E1A4}" srcOrd="0" destOrd="0" presId="urn:microsoft.com/office/officeart/2005/8/layout/list1"/>
    <dgm:cxn modelId="{D5FC06FD-0AF3-4822-BFC9-C30CCDA767CB}" type="presParOf" srcId="{692F99B7-18FF-463F-854B-DC5D2EFE204F}" destId="{E5F2FD5F-C6A5-4726-8E6E-F3A89283ECA0}" srcOrd="1" destOrd="0" presId="urn:microsoft.com/office/officeart/2005/8/layout/list1"/>
    <dgm:cxn modelId="{FB257A06-BD04-47E3-8A76-9D327A5D50D2}" type="presParOf" srcId="{C28F0404-FCBB-4ABA-B511-8B6788ED8867}" destId="{6C9BA543-B224-4C3F-A95C-F5EE6CBC0260}" srcOrd="1" destOrd="0" presId="urn:microsoft.com/office/officeart/2005/8/layout/list1"/>
    <dgm:cxn modelId="{99D988F6-E98D-4747-8A2A-50934F70BA2D}" type="presParOf" srcId="{C28F0404-FCBB-4ABA-B511-8B6788ED8867}" destId="{084EB6B7-C258-45C7-BDA4-A0DFB7914C6C}" srcOrd="2" destOrd="0" presId="urn:microsoft.com/office/officeart/2005/8/layout/list1"/>
    <dgm:cxn modelId="{B37702B9-E44F-413A-A223-89A8337E0AAF}" type="presParOf" srcId="{C28F0404-FCBB-4ABA-B511-8B6788ED8867}" destId="{26CAC4C4-7415-40D0-8055-CCEC36CCEFB0}" srcOrd="3" destOrd="0" presId="urn:microsoft.com/office/officeart/2005/8/layout/list1"/>
    <dgm:cxn modelId="{853EB952-CA13-4891-90F4-036320ECA2FB}" type="presParOf" srcId="{C28F0404-FCBB-4ABA-B511-8B6788ED8867}" destId="{EA023BD6-BA41-4DE0-8046-383388456448}" srcOrd="4" destOrd="0" presId="urn:microsoft.com/office/officeart/2005/8/layout/list1"/>
    <dgm:cxn modelId="{D68E1E33-BEE3-440A-998D-5381BAE7FBE8}" type="presParOf" srcId="{EA023BD6-BA41-4DE0-8046-383388456448}" destId="{8B1931E9-0FC5-42B7-9082-2D2E991C15B4}" srcOrd="0" destOrd="0" presId="urn:microsoft.com/office/officeart/2005/8/layout/list1"/>
    <dgm:cxn modelId="{E089894E-0A7E-4512-96A5-E3762F3DC21E}" type="presParOf" srcId="{EA023BD6-BA41-4DE0-8046-383388456448}" destId="{CCE48A99-EB3F-415E-BC6C-15124684E186}" srcOrd="1" destOrd="0" presId="urn:microsoft.com/office/officeart/2005/8/layout/list1"/>
    <dgm:cxn modelId="{4A4B71D6-825B-4154-B414-B4E74D82EAAF}" type="presParOf" srcId="{C28F0404-FCBB-4ABA-B511-8B6788ED8867}" destId="{41615774-6303-4B13-8363-E3CB63500138}" srcOrd="5" destOrd="0" presId="urn:microsoft.com/office/officeart/2005/8/layout/list1"/>
    <dgm:cxn modelId="{C45CBB32-5234-4A20-803D-6CB83C3B743D}" type="presParOf" srcId="{C28F0404-FCBB-4ABA-B511-8B6788ED8867}" destId="{10726523-AC04-43D9-A051-63CF989B63F1}" srcOrd="6" destOrd="0" presId="urn:microsoft.com/office/officeart/2005/8/layout/list1"/>
    <dgm:cxn modelId="{84028E97-17C0-47D4-A70D-13F8F70582D8}" type="presParOf" srcId="{C28F0404-FCBB-4ABA-B511-8B6788ED8867}" destId="{49F2E8FA-1A2C-4EE6-B2CA-E436A954A6E4}" srcOrd="7" destOrd="0" presId="urn:microsoft.com/office/officeart/2005/8/layout/list1"/>
    <dgm:cxn modelId="{5A11608F-2FE8-4335-995B-5C88980C4DC2}" type="presParOf" srcId="{C28F0404-FCBB-4ABA-B511-8B6788ED8867}" destId="{AB4E3548-7B28-4573-9076-DD16BFE59607}" srcOrd="8" destOrd="0" presId="urn:microsoft.com/office/officeart/2005/8/layout/list1"/>
    <dgm:cxn modelId="{7443593E-B550-45DA-95F8-CF354F18E81D}" type="presParOf" srcId="{AB4E3548-7B28-4573-9076-DD16BFE59607}" destId="{AACC522C-0331-4B7D-B0C6-A186144ECA01}" srcOrd="0" destOrd="0" presId="urn:microsoft.com/office/officeart/2005/8/layout/list1"/>
    <dgm:cxn modelId="{8CBF904F-AB35-456E-BF4A-66B61633673A}" type="presParOf" srcId="{AB4E3548-7B28-4573-9076-DD16BFE59607}" destId="{822A1EBA-5F87-44F5-991D-4A64E47D6178}" srcOrd="1" destOrd="0" presId="urn:microsoft.com/office/officeart/2005/8/layout/list1"/>
    <dgm:cxn modelId="{9E251D1F-16DE-4526-97CF-81CD9CF7B855}" type="presParOf" srcId="{C28F0404-FCBB-4ABA-B511-8B6788ED8867}" destId="{9A9CE56C-D29E-4290-93F4-ED2FCDE671E9}" srcOrd="9" destOrd="0" presId="urn:microsoft.com/office/officeart/2005/8/layout/list1"/>
    <dgm:cxn modelId="{9C9621AA-1455-4830-90F0-272B43CE7CE1}" type="presParOf" srcId="{C28F0404-FCBB-4ABA-B511-8B6788ED8867}" destId="{5554A9E3-02F0-4094-A62F-A6AEF6578B9A}" srcOrd="10" destOrd="0" presId="urn:microsoft.com/office/officeart/2005/8/layout/list1"/>
    <dgm:cxn modelId="{BE7A5A0D-A60A-492D-AD18-85CE11F391D3}" type="presParOf" srcId="{C28F0404-FCBB-4ABA-B511-8B6788ED8867}" destId="{2AAE4BC9-9776-4003-832F-5E33CB12902E}" srcOrd="11" destOrd="0" presId="urn:microsoft.com/office/officeart/2005/8/layout/list1"/>
    <dgm:cxn modelId="{A3E8BF99-EA84-4FE9-8099-AD4EC42E4356}" type="presParOf" srcId="{C28F0404-FCBB-4ABA-B511-8B6788ED8867}" destId="{8A1A2F3E-EBBC-4E60-BBDD-88ED0E9FE66E}" srcOrd="12" destOrd="0" presId="urn:microsoft.com/office/officeart/2005/8/layout/list1"/>
    <dgm:cxn modelId="{B499459B-6576-47C1-B706-0E7A006DD988}" type="presParOf" srcId="{8A1A2F3E-EBBC-4E60-BBDD-88ED0E9FE66E}" destId="{23F679D3-12F0-4058-9C2E-A3F2A59A99C2}" srcOrd="0" destOrd="0" presId="urn:microsoft.com/office/officeart/2005/8/layout/list1"/>
    <dgm:cxn modelId="{17C08641-C039-4D47-A008-564DDFA6CC71}" type="presParOf" srcId="{8A1A2F3E-EBBC-4E60-BBDD-88ED0E9FE66E}" destId="{DC893620-8BFB-49BC-AAD8-B59FD0E42B45}" srcOrd="1" destOrd="0" presId="urn:microsoft.com/office/officeart/2005/8/layout/list1"/>
    <dgm:cxn modelId="{D1A9A08B-64C7-4DEA-AD7D-3B335D42F060}" type="presParOf" srcId="{C28F0404-FCBB-4ABA-B511-8B6788ED8867}" destId="{242EB2DA-126D-445E-8CB0-19A579929CD5}" srcOrd="13" destOrd="0" presId="urn:microsoft.com/office/officeart/2005/8/layout/list1"/>
    <dgm:cxn modelId="{ED8CB0D1-2AF0-4C08-B76F-0641BB436871}" type="presParOf" srcId="{C28F0404-FCBB-4ABA-B511-8B6788ED8867}" destId="{4DABFFD1-0DE2-488C-92BC-13F75BCECB0A}" srcOrd="14" destOrd="0" presId="urn:microsoft.com/office/officeart/2005/8/layout/list1"/>
    <dgm:cxn modelId="{3533845E-DB7E-4EFA-979C-FF09B3E451D1}" type="presParOf" srcId="{C28F0404-FCBB-4ABA-B511-8B6788ED8867}" destId="{7A75513C-1BB4-4853-A31B-E1F04E77ABFF}" srcOrd="15" destOrd="0" presId="urn:microsoft.com/office/officeart/2005/8/layout/list1"/>
    <dgm:cxn modelId="{17E2D309-E995-4FFD-9F69-EFAEF02C6C79}" type="presParOf" srcId="{C28F0404-FCBB-4ABA-B511-8B6788ED8867}" destId="{C5403E63-5343-4EA1-A864-5FF3359F75F7}" srcOrd="16" destOrd="0" presId="urn:microsoft.com/office/officeart/2005/8/layout/list1"/>
    <dgm:cxn modelId="{5A2B017D-48C4-45C1-AC05-C5E48219BF79}" type="presParOf" srcId="{C5403E63-5343-4EA1-A864-5FF3359F75F7}" destId="{2FE2F5A6-4582-423D-A5D2-CD406B2F82EB}" srcOrd="0" destOrd="0" presId="urn:microsoft.com/office/officeart/2005/8/layout/list1"/>
    <dgm:cxn modelId="{63596774-B34A-4F79-9DC3-99BDF89642A6}" type="presParOf" srcId="{C5403E63-5343-4EA1-A864-5FF3359F75F7}" destId="{426BCD27-D0C7-418B-8925-34C2111BF883}" srcOrd="1" destOrd="0" presId="urn:microsoft.com/office/officeart/2005/8/layout/list1"/>
    <dgm:cxn modelId="{D6E72DC8-734B-4142-BD4B-D97139C8E5EF}" type="presParOf" srcId="{C28F0404-FCBB-4ABA-B511-8B6788ED8867}" destId="{72D238BB-6EEB-446E-B65B-54E508DE4423}" srcOrd="17" destOrd="0" presId="urn:microsoft.com/office/officeart/2005/8/layout/list1"/>
    <dgm:cxn modelId="{7D64AA7B-9407-4D65-BCA2-48EC56CF394B}" type="presParOf" srcId="{C28F0404-FCBB-4ABA-B511-8B6788ED8867}" destId="{60272A8F-C1C1-41E2-B65F-D616DFBF33DE}" srcOrd="18" destOrd="0" presId="urn:microsoft.com/office/officeart/2005/8/layout/list1"/>
    <dgm:cxn modelId="{29E8913E-E44F-40E8-908C-36C6C94D367E}" type="presParOf" srcId="{C28F0404-FCBB-4ABA-B511-8B6788ED8867}" destId="{4E44B001-3F4D-46C0-B21B-1020F81F20F1}" srcOrd="19" destOrd="0" presId="urn:microsoft.com/office/officeart/2005/8/layout/list1"/>
    <dgm:cxn modelId="{CA34E364-7A18-4FBF-BBB1-AD71DD74A165}" type="presParOf" srcId="{C28F0404-FCBB-4ABA-B511-8B6788ED8867}" destId="{D3B00F06-CFBB-43DE-AA4F-F2BB707BAD7E}" srcOrd="20" destOrd="0" presId="urn:microsoft.com/office/officeart/2005/8/layout/list1"/>
    <dgm:cxn modelId="{E963AFD8-3711-40AE-B87A-2B32B42FDD6A}" type="presParOf" srcId="{D3B00F06-CFBB-43DE-AA4F-F2BB707BAD7E}" destId="{BD495AE1-F3E3-440C-903E-1A185EEF19E5}" srcOrd="0" destOrd="0" presId="urn:microsoft.com/office/officeart/2005/8/layout/list1"/>
    <dgm:cxn modelId="{B1159FA6-83EB-4E67-8323-A2CEEBD47146}" type="presParOf" srcId="{D3B00F06-CFBB-43DE-AA4F-F2BB707BAD7E}" destId="{8C6DD069-EEEA-412C-9909-F950B69A7901}" srcOrd="1" destOrd="0" presId="urn:microsoft.com/office/officeart/2005/8/layout/list1"/>
    <dgm:cxn modelId="{9E662415-E9CD-4B7C-B01C-330F27E58641}" type="presParOf" srcId="{C28F0404-FCBB-4ABA-B511-8B6788ED8867}" destId="{ACD1651E-F5C5-41E5-931C-D037299D4CBF}" srcOrd="21" destOrd="0" presId="urn:microsoft.com/office/officeart/2005/8/layout/list1"/>
    <dgm:cxn modelId="{B8304326-1E38-4674-B8F9-FE42B76212C2}" type="presParOf" srcId="{C28F0404-FCBB-4ABA-B511-8B6788ED8867}" destId="{75F8167C-0D9C-4D9A-83FC-0AD2A060B5C1}" srcOrd="22" destOrd="0" presId="urn:microsoft.com/office/officeart/2005/8/layout/list1"/>
    <dgm:cxn modelId="{36D2B8DA-E1CA-4727-9128-9C7FA01E23CB}" type="presParOf" srcId="{C28F0404-FCBB-4ABA-B511-8B6788ED8867}" destId="{AD776E8F-A97D-4E42-9B91-A7F9A3435FF5}" srcOrd="23" destOrd="0" presId="urn:microsoft.com/office/officeart/2005/8/layout/list1"/>
    <dgm:cxn modelId="{5F15D151-C2D8-41D3-93D7-A98DD21AC685}" type="presParOf" srcId="{C28F0404-FCBB-4ABA-B511-8B6788ED8867}" destId="{F1E6C362-E80E-4355-B05C-7C223331976D}" srcOrd="24" destOrd="0" presId="urn:microsoft.com/office/officeart/2005/8/layout/list1"/>
    <dgm:cxn modelId="{DA641E3E-F0A1-4273-A0EF-FBA1F58F9E89}" type="presParOf" srcId="{F1E6C362-E80E-4355-B05C-7C223331976D}" destId="{C13A6023-972A-4EE2-BD54-F0C2C371AF08}" srcOrd="0" destOrd="0" presId="urn:microsoft.com/office/officeart/2005/8/layout/list1"/>
    <dgm:cxn modelId="{ED3E96B0-781E-4181-9AA0-4D72AB07F694}" type="presParOf" srcId="{F1E6C362-E80E-4355-B05C-7C223331976D}" destId="{BF92A03C-0DFC-455C-BB1E-B4BE316D4ABE}" srcOrd="1" destOrd="0" presId="urn:microsoft.com/office/officeart/2005/8/layout/list1"/>
    <dgm:cxn modelId="{1E58517F-C444-4984-AD9A-16394A354F14}" type="presParOf" srcId="{C28F0404-FCBB-4ABA-B511-8B6788ED8867}" destId="{030E0ABA-38A4-4A1E-A260-87DF78E22F4F}" srcOrd="25" destOrd="0" presId="urn:microsoft.com/office/officeart/2005/8/layout/list1"/>
    <dgm:cxn modelId="{881302DF-DB2E-4B2F-BE76-50DDDA2F5DF0}" type="presParOf" srcId="{C28F0404-FCBB-4ABA-B511-8B6788ED8867}" destId="{1B0EDBCC-79DD-4EDC-B8A4-091068A4D5BE}" srcOrd="26" destOrd="0" presId="urn:microsoft.com/office/officeart/2005/8/layout/list1"/>
    <dgm:cxn modelId="{DEFE8C4F-958B-49B4-90FA-D9158D2DE941}" type="presParOf" srcId="{C28F0404-FCBB-4ABA-B511-8B6788ED8867}" destId="{1F9DC214-FCAD-4912-ACE7-50E290A1E95A}" srcOrd="27" destOrd="0" presId="urn:microsoft.com/office/officeart/2005/8/layout/list1"/>
    <dgm:cxn modelId="{F85C68CB-3D2B-44D6-8F8E-E99C5975071F}" type="presParOf" srcId="{C28F0404-FCBB-4ABA-B511-8B6788ED8867}" destId="{0FA50BD1-46E6-4AF9-BD00-BBFDA7591349}" srcOrd="28" destOrd="0" presId="urn:microsoft.com/office/officeart/2005/8/layout/list1"/>
    <dgm:cxn modelId="{F2A0F3C3-638B-4EFC-AA71-92A2AF30CF40}" type="presParOf" srcId="{0FA50BD1-46E6-4AF9-BD00-BBFDA7591349}" destId="{630AC09C-75A8-42D6-AF19-FC0219BCAF70}" srcOrd="0" destOrd="0" presId="urn:microsoft.com/office/officeart/2005/8/layout/list1"/>
    <dgm:cxn modelId="{1A282AD2-D01F-4E23-A77C-82EED85AABEA}" type="presParOf" srcId="{0FA50BD1-46E6-4AF9-BD00-BBFDA7591349}" destId="{579F3DFA-78A2-4EEF-90D6-8E08B776DFBE}" srcOrd="1" destOrd="0" presId="urn:microsoft.com/office/officeart/2005/8/layout/list1"/>
    <dgm:cxn modelId="{89A1E005-4E6C-4AE1-A5E2-717596E7C68C}" type="presParOf" srcId="{C28F0404-FCBB-4ABA-B511-8B6788ED8867}" destId="{A04A6F97-978D-454A-9B11-927CE16EB259}" srcOrd="29" destOrd="0" presId="urn:microsoft.com/office/officeart/2005/8/layout/list1"/>
    <dgm:cxn modelId="{0ECA859C-D9C9-4C63-803A-84F2C3F99C41}" type="presParOf" srcId="{C28F0404-FCBB-4ABA-B511-8B6788ED8867}" destId="{FDB0D972-0AA6-4AAE-8BA9-9C86D94087A0}" srcOrd="30" destOrd="0" presId="urn:microsoft.com/office/officeart/2005/8/layout/list1"/>
    <dgm:cxn modelId="{1B853CF0-E281-4076-95AB-885FFFD14A30}" type="presParOf" srcId="{C28F0404-FCBB-4ABA-B511-8B6788ED8867}" destId="{23A316B3-C4B4-413D-81F5-E5EADF817CA5}" srcOrd="31" destOrd="0" presId="urn:microsoft.com/office/officeart/2005/8/layout/list1"/>
    <dgm:cxn modelId="{DD2FEF16-2F52-40F4-A23B-946F70CA53B0}" type="presParOf" srcId="{C28F0404-FCBB-4ABA-B511-8B6788ED8867}" destId="{FC4217B7-28B6-4E95-98F1-F2BE4AE64286}" srcOrd="32" destOrd="0" presId="urn:microsoft.com/office/officeart/2005/8/layout/list1"/>
    <dgm:cxn modelId="{A9EC983D-A37C-4900-8C12-A75E7B27E8AD}" type="presParOf" srcId="{FC4217B7-28B6-4E95-98F1-F2BE4AE64286}" destId="{9E266926-B824-4551-B98B-8FF68A05C786}" srcOrd="0" destOrd="0" presId="urn:microsoft.com/office/officeart/2005/8/layout/list1"/>
    <dgm:cxn modelId="{ED5306EF-EE6F-408D-982E-7C93C0108E12}" type="presParOf" srcId="{FC4217B7-28B6-4E95-98F1-F2BE4AE64286}" destId="{13CE183C-19B1-4212-B68F-D457BC4356AE}" srcOrd="1" destOrd="0" presId="urn:microsoft.com/office/officeart/2005/8/layout/list1"/>
    <dgm:cxn modelId="{5A3C8AE8-7AE5-46BB-9FD2-B53263968A05}" type="presParOf" srcId="{C28F0404-FCBB-4ABA-B511-8B6788ED8867}" destId="{8ED52C91-CC2D-4BF5-BA57-D5576CC466E9}" srcOrd="33" destOrd="0" presId="urn:microsoft.com/office/officeart/2005/8/layout/list1"/>
    <dgm:cxn modelId="{1A1A087F-F901-42B7-B8AC-5079E4C5382F}" type="presParOf" srcId="{C28F0404-FCBB-4ABA-B511-8B6788ED8867}" destId="{D63C9C77-D1F2-410E-827D-645C2CFE695D}" srcOrd="34" destOrd="0" presId="urn:microsoft.com/office/officeart/2005/8/layout/list1"/>
    <dgm:cxn modelId="{FF483142-B594-49FA-8225-BDA541179DB8}" type="presParOf" srcId="{C28F0404-FCBB-4ABA-B511-8B6788ED8867}" destId="{6ABCFF8C-F610-4926-A93D-0579FD6BA786}" srcOrd="35" destOrd="0" presId="urn:microsoft.com/office/officeart/2005/8/layout/list1"/>
    <dgm:cxn modelId="{54D3AEE9-8B8E-4105-8684-A9C1316D4690}" type="presParOf" srcId="{C28F0404-FCBB-4ABA-B511-8B6788ED8867}" destId="{8A631701-B678-45A6-8B0E-F207E326EE2D}" srcOrd="36" destOrd="0" presId="urn:microsoft.com/office/officeart/2005/8/layout/list1"/>
    <dgm:cxn modelId="{4544DBB9-B97E-406B-A128-8502BDF32CEF}" type="presParOf" srcId="{8A631701-B678-45A6-8B0E-F207E326EE2D}" destId="{4371B71E-A5E3-4ED0-94D4-2C4B2F15CC26}" srcOrd="0" destOrd="0" presId="urn:microsoft.com/office/officeart/2005/8/layout/list1"/>
    <dgm:cxn modelId="{1070A91C-5F91-4809-B655-0DEA72633384}" type="presParOf" srcId="{8A631701-B678-45A6-8B0E-F207E326EE2D}" destId="{28EC3D33-8C8C-4E1D-8165-404B1029CD75}" srcOrd="1" destOrd="0" presId="urn:microsoft.com/office/officeart/2005/8/layout/list1"/>
    <dgm:cxn modelId="{17192A99-54D5-4EE1-BB64-A506383F7476}" type="presParOf" srcId="{C28F0404-FCBB-4ABA-B511-8B6788ED8867}" destId="{731834DD-F37D-458E-9763-47B9790408BD}" srcOrd="37" destOrd="0" presId="urn:microsoft.com/office/officeart/2005/8/layout/list1"/>
    <dgm:cxn modelId="{C407B474-FE90-4F2B-85EA-D05BED6D4568}" type="presParOf" srcId="{C28F0404-FCBB-4ABA-B511-8B6788ED8867}" destId="{3144BEC5-3807-4524-9C14-91C430BC6AC3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494390-6569-4679-9FBD-24D1F0EF7CF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A8430C-9ACF-4FD8-AA70-2F02151A4EB7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000" b="1" dirty="0">
              <a:solidFill>
                <a:srgbClr val="0094C8"/>
              </a:solidFill>
            </a:rPr>
            <a:t>Помещения и оборудование для реализации ООП в соответствии с учебным планом и планом внеурочной деятельности</a:t>
          </a:r>
          <a:endParaRPr lang="ru-RU" sz="3000" dirty="0">
            <a:solidFill>
              <a:srgbClr val="0094C8"/>
            </a:solidFill>
          </a:endParaRPr>
        </a:p>
      </dgm:t>
    </dgm:pt>
    <dgm:pt modelId="{B5A06A9F-D043-490D-95DA-EFA81F47B0FC}" type="parTrans" cxnId="{3BCAEB79-6EA1-4C29-B1E2-E9B1328BEF93}">
      <dgm:prSet/>
      <dgm:spPr/>
      <dgm:t>
        <a:bodyPr/>
        <a:lstStyle/>
        <a:p>
          <a:endParaRPr lang="ru-RU"/>
        </a:p>
      </dgm:t>
    </dgm:pt>
    <dgm:pt modelId="{B71533A6-B18C-4DE6-9A0B-BDFCF20E3C31}" type="sibTrans" cxnId="{3BCAEB79-6EA1-4C29-B1E2-E9B1328BEF93}">
      <dgm:prSet/>
      <dgm:spPr/>
      <dgm:t>
        <a:bodyPr/>
        <a:lstStyle/>
        <a:p>
          <a:endParaRPr lang="ru-RU"/>
        </a:p>
      </dgm:t>
    </dgm:pt>
    <dgm:pt modelId="{1BA1E3E5-7BB0-4444-836D-9A4A18F0C4F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000" b="1" dirty="0">
              <a:solidFill>
                <a:srgbClr val="0094C8"/>
              </a:solidFill>
            </a:rPr>
            <a:t>Соблюдение требований:</a:t>
          </a:r>
          <a:endParaRPr lang="ru-RU" sz="3000" dirty="0">
            <a:solidFill>
              <a:srgbClr val="0094C8"/>
            </a:solidFill>
          </a:endParaRPr>
        </a:p>
      </dgm:t>
    </dgm:pt>
    <dgm:pt modelId="{C40B11CE-C2D9-4C84-BE44-3B8B6DCEBB9F}" type="parTrans" cxnId="{8AD0B8BE-3372-4C40-977F-1A38E5F601C3}">
      <dgm:prSet/>
      <dgm:spPr/>
      <dgm:t>
        <a:bodyPr/>
        <a:lstStyle/>
        <a:p>
          <a:endParaRPr lang="ru-RU"/>
        </a:p>
      </dgm:t>
    </dgm:pt>
    <dgm:pt modelId="{2F2D99CE-2538-4BB0-91B7-D7A23BBF91E9}" type="sibTrans" cxnId="{8AD0B8BE-3372-4C40-977F-1A38E5F601C3}">
      <dgm:prSet/>
      <dgm:spPr/>
      <dgm:t>
        <a:bodyPr/>
        <a:lstStyle/>
        <a:p>
          <a:endParaRPr lang="ru-RU"/>
        </a:p>
      </dgm:t>
    </dgm:pt>
    <dgm:pt modelId="{37DE8BD5-4DAC-41DD-AB07-BAE1066BD0C2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3000" b="1" dirty="0">
              <a:solidFill>
                <a:srgbClr val="0094C8"/>
              </a:solidFill>
            </a:rPr>
            <a:t>Условия для реализации интегрированных образовательных программ по различным видам искусства</a:t>
          </a:r>
          <a:endParaRPr lang="ru-RU" sz="3000" dirty="0">
            <a:solidFill>
              <a:srgbClr val="0094C8"/>
            </a:solidFill>
          </a:endParaRPr>
        </a:p>
      </dgm:t>
    </dgm:pt>
    <dgm:pt modelId="{21CAEBD6-D69E-4894-972F-70390413ABE2}" type="parTrans" cxnId="{38CDB0EE-92F5-49EB-93AA-4248947009F5}">
      <dgm:prSet/>
      <dgm:spPr/>
      <dgm:t>
        <a:bodyPr/>
        <a:lstStyle/>
        <a:p>
          <a:endParaRPr lang="ru-RU"/>
        </a:p>
      </dgm:t>
    </dgm:pt>
    <dgm:pt modelId="{AE03ABA5-97A3-4A6D-9A9C-2B4A8C016FF9}" type="sibTrans" cxnId="{38CDB0EE-92F5-49EB-93AA-4248947009F5}">
      <dgm:prSet/>
      <dgm:spPr/>
      <dgm:t>
        <a:bodyPr/>
        <a:lstStyle/>
        <a:p>
          <a:endParaRPr lang="ru-RU"/>
        </a:p>
      </dgm:t>
    </dgm:pt>
    <dgm:pt modelId="{7D2168A3-8358-490A-BAEC-A613E82BBA9E}" type="pres">
      <dgm:prSet presAssocID="{2D494390-6569-4679-9FBD-24D1F0EF7CF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83F825-8EDD-4D51-846C-36647404FABD}" type="pres">
      <dgm:prSet presAssocID="{60A8430C-9ACF-4FD8-AA70-2F02151A4EB7}" presName="parentLin" presStyleCnt="0"/>
      <dgm:spPr/>
    </dgm:pt>
    <dgm:pt modelId="{64F1FD25-CCD6-467F-9B49-CB1A3AEC0671}" type="pres">
      <dgm:prSet presAssocID="{60A8430C-9ACF-4FD8-AA70-2F02151A4EB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B7C46AA-A2C2-4A7F-9EB2-73CA4969F035}" type="pres">
      <dgm:prSet presAssocID="{60A8430C-9ACF-4FD8-AA70-2F02151A4EB7}" presName="parentText" presStyleLbl="node1" presStyleIdx="0" presStyleCnt="3" custScaleX="136117" custScaleY="1494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D026A-95E0-4CB2-B014-4BC784DC6F32}" type="pres">
      <dgm:prSet presAssocID="{60A8430C-9ACF-4FD8-AA70-2F02151A4EB7}" presName="negativeSpace" presStyleCnt="0"/>
      <dgm:spPr/>
    </dgm:pt>
    <dgm:pt modelId="{33E1956B-B04D-430C-A49C-3120BCAF83E8}" type="pres">
      <dgm:prSet presAssocID="{60A8430C-9ACF-4FD8-AA70-2F02151A4EB7}" presName="childText" presStyleLbl="conFgAcc1" presStyleIdx="0" presStyleCnt="3">
        <dgm:presLayoutVars>
          <dgm:bulletEnabled val="1"/>
        </dgm:presLayoutVars>
      </dgm:prSet>
      <dgm:spPr/>
    </dgm:pt>
    <dgm:pt modelId="{5BF13772-E823-4857-996B-7F14BE87B527}" type="pres">
      <dgm:prSet presAssocID="{B71533A6-B18C-4DE6-9A0B-BDFCF20E3C31}" presName="spaceBetweenRectangles" presStyleCnt="0"/>
      <dgm:spPr/>
    </dgm:pt>
    <dgm:pt modelId="{1F0242AC-C2C5-4E68-9AE5-3D75C69AA5DE}" type="pres">
      <dgm:prSet presAssocID="{1BA1E3E5-7BB0-4444-836D-9A4A18F0C4F8}" presName="parentLin" presStyleCnt="0"/>
      <dgm:spPr/>
    </dgm:pt>
    <dgm:pt modelId="{7F8C1D91-5A3F-4646-AEB6-E844DDE829FE}" type="pres">
      <dgm:prSet presAssocID="{1BA1E3E5-7BB0-4444-836D-9A4A18F0C4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31D2223-8396-4976-9ABD-DA39DEE1C2EE}" type="pres">
      <dgm:prSet presAssocID="{1BA1E3E5-7BB0-4444-836D-9A4A18F0C4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6433A-FE8B-496D-84B5-04F5FF90A656}" type="pres">
      <dgm:prSet presAssocID="{1BA1E3E5-7BB0-4444-836D-9A4A18F0C4F8}" presName="negativeSpace" presStyleCnt="0"/>
      <dgm:spPr/>
    </dgm:pt>
    <dgm:pt modelId="{EB0B1972-E594-40D0-82CD-3887930478B8}" type="pres">
      <dgm:prSet presAssocID="{1BA1E3E5-7BB0-4444-836D-9A4A18F0C4F8}" presName="childText" presStyleLbl="conFgAcc1" presStyleIdx="1" presStyleCnt="3">
        <dgm:presLayoutVars>
          <dgm:bulletEnabled val="1"/>
        </dgm:presLayoutVars>
      </dgm:prSet>
      <dgm:spPr/>
    </dgm:pt>
    <dgm:pt modelId="{ED73EE0E-8FFC-4DCA-B3CD-C71ED00CDCAA}" type="pres">
      <dgm:prSet presAssocID="{2F2D99CE-2538-4BB0-91B7-D7A23BBF91E9}" presName="spaceBetweenRectangles" presStyleCnt="0"/>
      <dgm:spPr/>
    </dgm:pt>
    <dgm:pt modelId="{471EEF81-DDFA-43F4-8202-B9CF78DCF291}" type="pres">
      <dgm:prSet presAssocID="{37DE8BD5-4DAC-41DD-AB07-BAE1066BD0C2}" presName="parentLin" presStyleCnt="0"/>
      <dgm:spPr/>
    </dgm:pt>
    <dgm:pt modelId="{0887B6A6-834B-439B-A838-2B16AD9CA92E}" type="pres">
      <dgm:prSet presAssocID="{37DE8BD5-4DAC-41DD-AB07-BAE1066BD0C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C88B2AA9-1AD3-467A-80CF-0C07BB02365E}" type="pres">
      <dgm:prSet presAssocID="{37DE8BD5-4DAC-41DD-AB07-BAE1066BD0C2}" presName="parentText" presStyleLbl="node1" presStyleIdx="2" presStyleCnt="3" custScaleX="142857" custScaleY="1508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BFF9E-379E-4A30-A662-F78E1479931D}" type="pres">
      <dgm:prSet presAssocID="{37DE8BD5-4DAC-41DD-AB07-BAE1066BD0C2}" presName="negativeSpace" presStyleCnt="0"/>
      <dgm:spPr/>
    </dgm:pt>
    <dgm:pt modelId="{4E2B2EE0-26FF-478C-BD22-6DB005C8560C}" type="pres">
      <dgm:prSet presAssocID="{37DE8BD5-4DAC-41DD-AB07-BAE1066BD0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1F63BD0-6ECE-4B51-9FBC-2A464C35AA55}" type="presOf" srcId="{2D494390-6569-4679-9FBD-24D1F0EF7CF9}" destId="{7D2168A3-8358-490A-BAEC-A613E82BBA9E}" srcOrd="0" destOrd="0" presId="urn:microsoft.com/office/officeart/2005/8/layout/list1"/>
    <dgm:cxn modelId="{38CDB0EE-92F5-49EB-93AA-4248947009F5}" srcId="{2D494390-6569-4679-9FBD-24D1F0EF7CF9}" destId="{37DE8BD5-4DAC-41DD-AB07-BAE1066BD0C2}" srcOrd="2" destOrd="0" parTransId="{21CAEBD6-D69E-4894-972F-70390413ABE2}" sibTransId="{AE03ABA5-97A3-4A6D-9A9C-2B4A8C016FF9}"/>
    <dgm:cxn modelId="{24962BDF-8991-4432-AE97-B5BEBB6EFA53}" type="presOf" srcId="{60A8430C-9ACF-4FD8-AA70-2F02151A4EB7}" destId="{64F1FD25-CCD6-467F-9B49-CB1A3AEC0671}" srcOrd="0" destOrd="0" presId="urn:microsoft.com/office/officeart/2005/8/layout/list1"/>
    <dgm:cxn modelId="{EECFB701-15E2-4544-9975-28991C88192D}" type="presOf" srcId="{37DE8BD5-4DAC-41DD-AB07-BAE1066BD0C2}" destId="{0887B6A6-834B-439B-A838-2B16AD9CA92E}" srcOrd="0" destOrd="0" presId="urn:microsoft.com/office/officeart/2005/8/layout/list1"/>
    <dgm:cxn modelId="{B3836793-7CE4-4726-A59B-152D48854569}" type="presOf" srcId="{60A8430C-9ACF-4FD8-AA70-2F02151A4EB7}" destId="{2B7C46AA-A2C2-4A7F-9EB2-73CA4969F035}" srcOrd="1" destOrd="0" presId="urn:microsoft.com/office/officeart/2005/8/layout/list1"/>
    <dgm:cxn modelId="{8AD0B8BE-3372-4C40-977F-1A38E5F601C3}" srcId="{2D494390-6569-4679-9FBD-24D1F0EF7CF9}" destId="{1BA1E3E5-7BB0-4444-836D-9A4A18F0C4F8}" srcOrd="1" destOrd="0" parTransId="{C40B11CE-C2D9-4C84-BE44-3B8B6DCEBB9F}" sibTransId="{2F2D99CE-2538-4BB0-91B7-D7A23BBF91E9}"/>
    <dgm:cxn modelId="{2A8F060F-A9D5-4B1C-9F78-9594397E6A7B}" type="presOf" srcId="{1BA1E3E5-7BB0-4444-836D-9A4A18F0C4F8}" destId="{7F8C1D91-5A3F-4646-AEB6-E844DDE829FE}" srcOrd="0" destOrd="0" presId="urn:microsoft.com/office/officeart/2005/8/layout/list1"/>
    <dgm:cxn modelId="{43A2860A-CFC8-4043-BC55-12F8F639E91B}" type="presOf" srcId="{37DE8BD5-4DAC-41DD-AB07-BAE1066BD0C2}" destId="{C88B2AA9-1AD3-467A-80CF-0C07BB02365E}" srcOrd="1" destOrd="0" presId="urn:microsoft.com/office/officeart/2005/8/layout/list1"/>
    <dgm:cxn modelId="{3BCAEB79-6EA1-4C29-B1E2-E9B1328BEF93}" srcId="{2D494390-6569-4679-9FBD-24D1F0EF7CF9}" destId="{60A8430C-9ACF-4FD8-AA70-2F02151A4EB7}" srcOrd="0" destOrd="0" parTransId="{B5A06A9F-D043-490D-95DA-EFA81F47B0FC}" sibTransId="{B71533A6-B18C-4DE6-9A0B-BDFCF20E3C31}"/>
    <dgm:cxn modelId="{978F7FF0-D707-4252-934D-140593FD8B11}" type="presOf" srcId="{1BA1E3E5-7BB0-4444-836D-9A4A18F0C4F8}" destId="{631D2223-8396-4976-9ABD-DA39DEE1C2EE}" srcOrd="1" destOrd="0" presId="urn:microsoft.com/office/officeart/2005/8/layout/list1"/>
    <dgm:cxn modelId="{ACAAF1C2-4347-42A1-B9FE-B74CC191F146}" type="presParOf" srcId="{7D2168A3-8358-490A-BAEC-A613E82BBA9E}" destId="{C783F825-8EDD-4D51-846C-36647404FABD}" srcOrd="0" destOrd="0" presId="urn:microsoft.com/office/officeart/2005/8/layout/list1"/>
    <dgm:cxn modelId="{66F4C16F-6204-46F8-92BF-BED57FC0061A}" type="presParOf" srcId="{C783F825-8EDD-4D51-846C-36647404FABD}" destId="{64F1FD25-CCD6-467F-9B49-CB1A3AEC0671}" srcOrd="0" destOrd="0" presId="urn:microsoft.com/office/officeart/2005/8/layout/list1"/>
    <dgm:cxn modelId="{E5D0A917-60FC-4626-B518-2AE89A13DD07}" type="presParOf" srcId="{C783F825-8EDD-4D51-846C-36647404FABD}" destId="{2B7C46AA-A2C2-4A7F-9EB2-73CA4969F035}" srcOrd="1" destOrd="0" presId="urn:microsoft.com/office/officeart/2005/8/layout/list1"/>
    <dgm:cxn modelId="{4446C04F-2FE8-4E42-BB6C-1FE6C92BD038}" type="presParOf" srcId="{7D2168A3-8358-490A-BAEC-A613E82BBA9E}" destId="{AD1D026A-95E0-4CB2-B014-4BC784DC6F32}" srcOrd="1" destOrd="0" presId="urn:microsoft.com/office/officeart/2005/8/layout/list1"/>
    <dgm:cxn modelId="{D23FA9B6-C6BF-4822-BF52-0C747AAEF7F5}" type="presParOf" srcId="{7D2168A3-8358-490A-BAEC-A613E82BBA9E}" destId="{33E1956B-B04D-430C-A49C-3120BCAF83E8}" srcOrd="2" destOrd="0" presId="urn:microsoft.com/office/officeart/2005/8/layout/list1"/>
    <dgm:cxn modelId="{9EB69DC2-4CBF-4765-8A04-8C92B634A382}" type="presParOf" srcId="{7D2168A3-8358-490A-BAEC-A613E82BBA9E}" destId="{5BF13772-E823-4857-996B-7F14BE87B527}" srcOrd="3" destOrd="0" presId="urn:microsoft.com/office/officeart/2005/8/layout/list1"/>
    <dgm:cxn modelId="{4274565E-9947-4508-BAE8-934E08A4C8EB}" type="presParOf" srcId="{7D2168A3-8358-490A-BAEC-A613E82BBA9E}" destId="{1F0242AC-C2C5-4E68-9AE5-3D75C69AA5DE}" srcOrd="4" destOrd="0" presId="urn:microsoft.com/office/officeart/2005/8/layout/list1"/>
    <dgm:cxn modelId="{FE993C87-EFCF-4FC6-8A63-5D2286416CFE}" type="presParOf" srcId="{1F0242AC-C2C5-4E68-9AE5-3D75C69AA5DE}" destId="{7F8C1D91-5A3F-4646-AEB6-E844DDE829FE}" srcOrd="0" destOrd="0" presId="urn:microsoft.com/office/officeart/2005/8/layout/list1"/>
    <dgm:cxn modelId="{1242C586-D618-4B43-84DB-8D7C0589D66A}" type="presParOf" srcId="{1F0242AC-C2C5-4E68-9AE5-3D75C69AA5DE}" destId="{631D2223-8396-4976-9ABD-DA39DEE1C2EE}" srcOrd="1" destOrd="0" presId="urn:microsoft.com/office/officeart/2005/8/layout/list1"/>
    <dgm:cxn modelId="{106DB81A-F8A5-477E-9C56-88A86F360BA2}" type="presParOf" srcId="{7D2168A3-8358-490A-BAEC-A613E82BBA9E}" destId="{E4A6433A-FE8B-496D-84B5-04F5FF90A656}" srcOrd="5" destOrd="0" presId="urn:microsoft.com/office/officeart/2005/8/layout/list1"/>
    <dgm:cxn modelId="{C36414DF-FC0B-4F65-A535-BC9B5E116DC0}" type="presParOf" srcId="{7D2168A3-8358-490A-BAEC-A613E82BBA9E}" destId="{EB0B1972-E594-40D0-82CD-3887930478B8}" srcOrd="6" destOrd="0" presId="urn:microsoft.com/office/officeart/2005/8/layout/list1"/>
    <dgm:cxn modelId="{16ACB2C7-0198-4E8D-ABAC-B2B4D4BE9259}" type="presParOf" srcId="{7D2168A3-8358-490A-BAEC-A613E82BBA9E}" destId="{ED73EE0E-8FFC-4DCA-B3CD-C71ED00CDCAA}" srcOrd="7" destOrd="0" presId="urn:microsoft.com/office/officeart/2005/8/layout/list1"/>
    <dgm:cxn modelId="{8474A6C3-45B9-4EFF-88C4-1EE15F091AE1}" type="presParOf" srcId="{7D2168A3-8358-490A-BAEC-A613E82BBA9E}" destId="{471EEF81-DDFA-43F4-8202-B9CF78DCF291}" srcOrd="8" destOrd="0" presId="urn:microsoft.com/office/officeart/2005/8/layout/list1"/>
    <dgm:cxn modelId="{DA927EBC-952A-472D-9906-2DD4FA03543F}" type="presParOf" srcId="{471EEF81-DDFA-43F4-8202-B9CF78DCF291}" destId="{0887B6A6-834B-439B-A838-2B16AD9CA92E}" srcOrd="0" destOrd="0" presId="urn:microsoft.com/office/officeart/2005/8/layout/list1"/>
    <dgm:cxn modelId="{966F0852-B5FA-4A83-8F71-F536E5AECEB8}" type="presParOf" srcId="{471EEF81-DDFA-43F4-8202-B9CF78DCF291}" destId="{C88B2AA9-1AD3-467A-80CF-0C07BB02365E}" srcOrd="1" destOrd="0" presId="urn:microsoft.com/office/officeart/2005/8/layout/list1"/>
    <dgm:cxn modelId="{2D97E268-7F2B-4365-B6B6-BE3FBEB0EBDB}" type="presParOf" srcId="{7D2168A3-8358-490A-BAEC-A613E82BBA9E}" destId="{43FBFF9E-379E-4A30-A662-F78E1479931D}" srcOrd="9" destOrd="0" presId="urn:microsoft.com/office/officeart/2005/8/layout/list1"/>
    <dgm:cxn modelId="{424131D6-AF7B-4268-B2F6-CE5FD390095B}" type="presParOf" srcId="{7D2168A3-8358-490A-BAEC-A613E82BBA9E}" destId="{4E2B2EE0-26FF-478C-BD22-6DB005C8560C}" srcOrd="10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8131E69-23F1-474B-B6B2-813D7ABEE00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12F5BFF-19CF-48DA-8454-EF8B88B0F5C9}">
      <dgm:prSet phldrT="[Текст]" custT="1"/>
      <dgm:spPr/>
      <dgm:t>
        <a:bodyPr/>
        <a:lstStyle/>
        <a:p>
          <a:r>
            <a:rPr lang="ru-RU" sz="1800" b="1" dirty="0">
              <a:latin typeface="Bookman Old Style" panose="02050604050505020204" pitchFamily="18" charset="0"/>
            </a:rPr>
            <a:t>посещение занятий в дошкольных группах учителями начальных классов</a:t>
          </a:r>
          <a:endParaRPr lang="ru-RU" sz="18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53064628-3D62-425F-A48D-01608CC9F820}" type="parTrans" cxnId="{31C5AB07-D19F-43C0-B15A-C340FD43108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398A6B5-4B6E-4F1F-B56E-A1540A076F5C}" type="sibTrans" cxnId="{31C5AB07-D19F-43C0-B15A-C340FD43108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0D4FEFB9-66C2-41DB-AB6B-9AD3ED026156}">
      <dgm:prSet phldrT="[Текст]" custT="1"/>
      <dgm:spPr/>
      <dgm:t>
        <a:bodyPr/>
        <a:lstStyle/>
        <a:p>
          <a:r>
            <a:rPr lang="ru-RU" sz="1800" b="1" dirty="0">
              <a:latin typeface="Bookman Old Style" panose="02050604050505020204" pitchFamily="18" charset="0"/>
            </a:rPr>
            <a:t>посещение</a:t>
          </a:r>
          <a:r>
            <a:rPr lang="ru-RU" sz="2000" b="1" dirty="0">
              <a:latin typeface="Bookman Old Style" panose="02050604050505020204" pitchFamily="18" charset="0"/>
            </a:rPr>
            <a:t> уроков в начальных классах учителями-предметниками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EE6268E2-199F-4D20-88CC-9312D1112879}" type="parTrans" cxnId="{BC89F659-E2DC-4F07-84F8-A9302081C967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EA5EC6E4-746B-4FDC-89C1-0BB4C2823633}" type="sibTrans" cxnId="{BC89F659-E2DC-4F07-84F8-A9302081C967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7E28330A-E3E9-4B0B-8C49-1AF2BC44CA58}">
      <dgm:prSet phldrT="[Текст]" custT="1"/>
      <dgm:spPr/>
      <dgm:t>
        <a:bodyPr/>
        <a:lstStyle/>
        <a:p>
          <a:r>
            <a:rPr lang="ru-RU" sz="1800" b="1" dirty="0">
              <a:latin typeface="Bookman Old Style" panose="02050604050505020204" pitchFamily="18" charset="0"/>
            </a:rPr>
            <a:t>мониторинги, выявляющие уровень готовности обучающихся и воспитанников к переходу на следующий уровень образования</a:t>
          </a:r>
          <a:endParaRPr lang="ru-RU" sz="18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AAA4BB92-438B-44ED-BF08-9BCAE2643F49}" type="parTrans" cxnId="{41686405-C004-482B-A91B-5CEC69889B66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58E7A54C-D3E5-4795-897A-66153898E212}" type="sibTrans" cxnId="{41686405-C004-482B-A91B-5CEC69889B66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4D78E42-5E81-49B0-ADE3-4182D8243C42}">
      <dgm:prSet phldrT="[Текст]" custT="1"/>
      <dgm:spPr/>
      <dgm:t>
        <a:bodyPr/>
        <a:lstStyle/>
        <a:p>
          <a:r>
            <a:rPr lang="ru-RU" sz="1700" b="1" dirty="0">
              <a:latin typeface="Bookman Old Style" panose="02050604050505020204" pitchFamily="18" charset="0"/>
            </a:rPr>
            <a:t>совещания (круглые столы) по проблемам преемственности (дошкольное – начальное общее образование, начальное общее – основное </a:t>
          </a:r>
          <a:r>
            <a:rPr lang="ru-RU" sz="1700" b="1" dirty="0" smtClean="0">
              <a:latin typeface="Bookman Old Style" panose="02050604050505020204" pitchFamily="18" charset="0"/>
            </a:rPr>
            <a:t>общее – среднее общее </a:t>
          </a:r>
          <a:r>
            <a:rPr lang="ru-RU" sz="1700" b="1" dirty="0">
              <a:latin typeface="Bookman Old Style" panose="02050604050505020204" pitchFamily="18" charset="0"/>
            </a:rPr>
            <a:t>образование)</a:t>
          </a:r>
          <a:endParaRPr lang="ru-RU" sz="17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86966FE4-CC6D-463E-8F28-CA54DDB36863}" type="parTrans" cxnId="{6DF2E3CD-7A42-4A40-A874-B9FAE10D12B1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1F797D9B-0700-4972-BB67-CCBFC7AA2370}" type="sibTrans" cxnId="{6DF2E3CD-7A42-4A40-A874-B9FAE10D12B1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C2FF4AD3-C5E1-4AD5-A15F-5EB2E5D831D4}">
      <dgm:prSet phldrT="[Текст]" custT="1"/>
      <dgm:spPr/>
      <dgm:t>
        <a:bodyPr/>
        <a:lstStyle/>
        <a:p>
          <a:r>
            <a:rPr lang="ru-RU" sz="1600" b="1" dirty="0">
              <a:latin typeface="Bookman Old Style" panose="02050604050505020204" pitchFamily="18" charset="0"/>
            </a:rPr>
            <a:t>совместные мероприятия для школьников, обучающихся на разных уровнях общего образования (ярмарки, конкурсы патриотической песни, конкурсы строя и песни, чтецов; сборы макулатуры, военно-патриотическая игра «Вперед!» и другие)</a:t>
          </a:r>
          <a:endParaRPr lang="ru-RU" sz="16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848C8A86-12EF-41A6-9BFE-CFE9C16B5BA8}" type="parTrans" cxnId="{40B90700-587A-4C06-9416-BFAE3A108353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FBDFD19-7F77-493E-8BA6-758FD240EDEF}" type="sibTrans" cxnId="{40B90700-587A-4C06-9416-BFAE3A108353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8CD4C55A-CE31-450A-AD3D-766FC548E9F3}">
      <dgm:prSet phldrT="[Текст]" custT="1"/>
      <dgm:spPr/>
      <dgm:t>
        <a:bodyPr/>
        <a:lstStyle/>
        <a:p>
          <a:r>
            <a:rPr lang="ru-RU" sz="1800" b="1" dirty="0">
              <a:latin typeface="Bookman Old Style" panose="02050604050505020204" pitchFamily="18" charset="0"/>
            </a:rPr>
            <a:t>родительские собрания и конференции</a:t>
          </a:r>
          <a:endParaRPr lang="ru-RU" sz="18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E0F2C156-4E60-4149-8A8F-5689962F079E}" type="parTrans" cxnId="{48EA7208-2435-4901-8561-D58742439578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3569AF68-0D5F-4B0E-AF43-4C635D28B4DE}" type="sibTrans" cxnId="{48EA7208-2435-4901-8561-D58742439578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C28F0404-FCBB-4ABA-B511-8B6788ED8867}" type="pres">
      <dgm:prSet presAssocID="{18131E69-23F1-474B-B6B2-813D7ABEE0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F99B7-18FF-463F-854B-DC5D2EFE204F}" type="pres">
      <dgm:prSet presAssocID="{A12F5BFF-19CF-48DA-8454-EF8B88B0F5C9}" presName="parentLin" presStyleCnt="0"/>
      <dgm:spPr/>
    </dgm:pt>
    <dgm:pt modelId="{6BBDBC04-8D95-450E-9747-8F69ADB3E1A4}" type="pres">
      <dgm:prSet presAssocID="{A12F5BFF-19CF-48DA-8454-EF8B88B0F5C9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E5F2FD5F-C6A5-4726-8E6E-F3A89283ECA0}" type="pres">
      <dgm:prSet presAssocID="{A12F5BFF-19CF-48DA-8454-EF8B88B0F5C9}" presName="parentText" presStyleLbl="node1" presStyleIdx="0" presStyleCnt="6" custScaleX="1278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BA543-B224-4C3F-A95C-F5EE6CBC0260}" type="pres">
      <dgm:prSet presAssocID="{A12F5BFF-19CF-48DA-8454-EF8B88B0F5C9}" presName="negativeSpace" presStyleCnt="0"/>
      <dgm:spPr/>
    </dgm:pt>
    <dgm:pt modelId="{084EB6B7-C258-45C7-BDA4-A0DFB7914C6C}" type="pres">
      <dgm:prSet presAssocID="{A12F5BFF-19CF-48DA-8454-EF8B88B0F5C9}" presName="childText" presStyleLbl="conFgAcc1" presStyleIdx="0" presStyleCnt="6">
        <dgm:presLayoutVars>
          <dgm:bulletEnabled val="1"/>
        </dgm:presLayoutVars>
      </dgm:prSet>
      <dgm:spPr/>
    </dgm:pt>
    <dgm:pt modelId="{26CAC4C4-7415-40D0-8055-CCEC36CCEFB0}" type="pres">
      <dgm:prSet presAssocID="{2398A6B5-4B6E-4F1F-B56E-A1540A076F5C}" presName="spaceBetweenRectangles" presStyleCnt="0"/>
      <dgm:spPr/>
    </dgm:pt>
    <dgm:pt modelId="{EA023BD6-BA41-4DE0-8046-383388456448}" type="pres">
      <dgm:prSet presAssocID="{0D4FEFB9-66C2-41DB-AB6B-9AD3ED026156}" presName="parentLin" presStyleCnt="0"/>
      <dgm:spPr/>
    </dgm:pt>
    <dgm:pt modelId="{8B1931E9-0FC5-42B7-9082-2D2E991C15B4}" type="pres">
      <dgm:prSet presAssocID="{0D4FEFB9-66C2-41DB-AB6B-9AD3ED026156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CCE48A99-EB3F-415E-BC6C-15124684E186}" type="pres">
      <dgm:prSet presAssocID="{0D4FEFB9-66C2-41DB-AB6B-9AD3ED026156}" presName="parentText" presStyleLbl="node1" presStyleIdx="1" presStyleCnt="6" custScaleX="1281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15774-6303-4B13-8363-E3CB63500138}" type="pres">
      <dgm:prSet presAssocID="{0D4FEFB9-66C2-41DB-AB6B-9AD3ED026156}" presName="negativeSpace" presStyleCnt="0"/>
      <dgm:spPr/>
    </dgm:pt>
    <dgm:pt modelId="{10726523-AC04-43D9-A051-63CF989B63F1}" type="pres">
      <dgm:prSet presAssocID="{0D4FEFB9-66C2-41DB-AB6B-9AD3ED026156}" presName="childText" presStyleLbl="conFgAcc1" presStyleIdx="1" presStyleCnt="6">
        <dgm:presLayoutVars>
          <dgm:bulletEnabled val="1"/>
        </dgm:presLayoutVars>
      </dgm:prSet>
      <dgm:spPr/>
    </dgm:pt>
    <dgm:pt modelId="{49F2E8FA-1A2C-4EE6-B2CA-E436A954A6E4}" type="pres">
      <dgm:prSet presAssocID="{EA5EC6E4-746B-4FDC-89C1-0BB4C2823633}" presName="spaceBetweenRectangles" presStyleCnt="0"/>
      <dgm:spPr/>
    </dgm:pt>
    <dgm:pt modelId="{AB4E3548-7B28-4573-9076-DD16BFE59607}" type="pres">
      <dgm:prSet presAssocID="{7E28330A-E3E9-4B0B-8C49-1AF2BC44CA58}" presName="parentLin" presStyleCnt="0"/>
      <dgm:spPr/>
    </dgm:pt>
    <dgm:pt modelId="{AACC522C-0331-4B7D-B0C6-A186144ECA01}" type="pres">
      <dgm:prSet presAssocID="{7E28330A-E3E9-4B0B-8C49-1AF2BC44CA58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822A1EBA-5F87-44F5-991D-4A64E47D6178}" type="pres">
      <dgm:prSet presAssocID="{7E28330A-E3E9-4B0B-8C49-1AF2BC44CA58}" presName="parentText" presStyleLbl="node1" presStyleIdx="2" presStyleCnt="6" custScaleX="1283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CE56C-D29E-4290-93F4-ED2FCDE671E9}" type="pres">
      <dgm:prSet presAssocID="{7E28330A-E3E9-4B0B-8C49-1AF2BC44CA58}" presName="negativeSpace" presStyleCnt="0"/>
      <dgm:spPr/>
    </dgm:pt>
    <dgm:pt modelId="{5554A9E3-02F0-4094-A62F-A6AEF6578B9A}" type="pres">
      <dgm:prSet presAssocID="{7E28330A-E3E9-4B0B-8C49-1AF2BC44CA58}" presName="childText" presStyleLbl="conFgAcc1" presStyleIdx="2" presStyleCnt="6">
        <dgm:presLayoutVars>
          <dgm:bulletEnabled val="1"/>
        </dgm:presLayoutVars>
      </dgm:prSet>
      <dgm:spPr/>
    </dgm:pt>
    <dgm:pt modelId="{2AAE4BC9-9776-4003-832F-5E33CB12902E}" type="pres">
      <dgm:prSet presAssocID="{58E7A54C-D3E5-4795-897A-66153898E212}" presName="spaceBetweenRectangles" presStyleCnt="0"/>
      <dgm:spPr/>
    </dgm:pt>
    <dgm:pt modelId="{C5403E63-5343-4EA1-A864-5FF3359F75F7}" type="pres">
      <dgm:prSet presAssocID="{24D78E42-5E81-49B0-ADE3-4182D8243C42}" presName="parentLin" presStyleCnt="0"/>
      <dgm:spPr/>
    </dgm:pt>
    <dgm:pt modelId="{2FE2F5A6-4582-423D-A5D2-CD406B2F82EB}" type="pres">
      <dgm:prSet presAssocID="{24D78E42-5E81-49B0-ADE3-4182D8243C42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26BCD27-D0C7-418B-8925-34C2111BF883}" type="pres">
      <dgm:prSet presAssocID="{24D78E42-5E81-49B0-ADE3-4182D8243C42}" presName="parentText" presStyleLbl="node1" presStyleIdx="3" presStyleCnt="6" custScaleX="1281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238BB-6EEB-446E-B65B-54E508DE4423}" type="pres">
      <dgm:prSet presAssocID="{24D78E42-5E81-49B0-ADE3-4182D8243C42}" presName="negativeSpace" presStyleCnt="0"/>
      <dgm:spPr/>
    </dgm:pt>
    <dgm:pt modelId="{60272A8F-C1C1-41E2-B65F-D616DFBF33DE}" type="pres">
      <dgm:prSet presAssocID="{24D78E42-5E81-49B0-ADE3-4182D8243C42}" presName="childText" presStyleLbl="conFgAcc1" presStyleIdx="3" presStyleCnt="6">
        <dgm:presLayoutVars>
          <dgm:bulletEnabled val="1"/>
        </dgm:presLayoutVars>
      </dgm:prSet>
      <dgm:spPr/>
    </dgm:pt>
    <dgm:pt modelId="{4E44B001-3F4D-46C0-B21B-1020F81F20F1}" type="pres">
      <dgm:prSet presAssocID="{1F797D9B-0700-4972-BB67-CCBFC7AA2370}" presName="spaceBetweenRectangles" presStyleCnt="0"/>
      <dgm:spPr/>
    </dgm:pt>
    <dgm:pt modelId="{D3B00F06-CFBB-43DE-AA4F-F2BB707BAD7E}" type="pres">
      <dgm:prSet presAssocID="{C2FF4AD3-C5E1-4AD5-A15F-5EB2E5D831D4}" presName="parentLin" presStyleCnt="0"/>
      <dgm:spPr/>
    </dgm:pt>
    <dgm:pt modelId="{BD495AE1-F3E3-440C-903E-1A185EEF19E5}" type="pres">
      <dgm:prSet presAssocID="{C2FF4AD3-C5E1-4AD5-A15F-5EB2E5D831D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8C6DD069-EEEA-412C-9909-F950B69A7901}" type="pres">
      <dgm:prSet presAssocID="{C2FF4AD3-C5E1-4AD5-A15F-5EB2E5D831D4}" presName="parentText" presStyleLbl="node1" presStyleIdx="4" presStyleCnt="6" custScaleX="1272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1651E-F5C5-41E5-931C-D037299D4CBF}" type="pres">
      <dgm:prSet presAssocID="{C2FF4AD3-C5E1-4AD5-A15F-5EB2E5D831D4}" presName="negativeSpace" presStyleCnt="0"/>
      <dgm:spPr/>
    </dgm:pt>
    <dgm:pt modelId="{75F8167C-0D9C-4D9A-83FC-0AD2A060B5C1}" type="pres">
      <dgm:prSet presAssocID="{C2FF4AD3-C5E1-4AD5-A15F-5EB2E5D831D4}" presName="childText" presStyleLbl="conFgAcc1" presStyleIdx="4" presStyleCnt="6">
        <dgm:presLayoutVars>
          <dgm:bulletEnabled val="1"/>
        </dgm:presLayoutVars>
      </dgm:prSet>
      <dgm:spPr/>
    </dgm:pt>
    <dgm:pt modelId="{AD776E8F-A97D-4E42-9B91-A7F9A3435FF5}" type="pres">
      <dgm:prSet presAssocID="{2FBDFD19-7F77-493E-8BA6-758FD240EDEF}" presName="spaceBetweenRectangles" presStyleCnt="0"/>
      <dgm:spPr/>
    </dgm:pt>
    <dgm:pt modelId="{F1E6C362-E80E-4355-B05C-7C223331976D}" type="pres">
      <dgm:prSet presAssocID="{8CD4C55A-CE31-450A-AD3D-766FC548E9F3}" presName="parentLin" presStyleCnt="0"/>
      <dgm:spPr/>
    </dgm:pt>
    <dgm:pt modelId="{C13A6023-972A-4EE2-BD54-F0C2C371AF08}" type="pres">
      <dgm:prSet presAssocID="{8CD4C55A-CE31-450A-AD3D-766FC548E9F3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F92A03C-0DFC-455C-BB1E-B4BE316D4ABE}" type="pres">
      <dgm:prSet presAssocID="{8CD4C55A-CE31-450A-AD3D-766FC548E9F3}" presName="parentText" presStyleLbl="node1" presStyleIdx="5" presStyleCnt="6" custScaleX="1269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E0ABA-38A4-4A1E-A260-87DF78E22F4F}" type="pres">
      <dgm:prSet presAssocID="{8CD4C55A-CE31-450A-AD3D-766FC548E9F3}" presName="negativeSpace" presStyleCnt="0"/>
      <dgm:spPr/>
    </dgm:pt>
    <dgm:pt modelId="{1B0EDBCC-79DD-4EDC-B8A4-091068A4D5BE}" type="pres">
      <dgm:prSet presAssocID="{8CD4C55A-CE31-450A-AD3D-766FC548E9F3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31C5AB07-D19F-43C0-B15A-C340FD431089}" srcId="{18131E69-23F1-474B-B6B2-813D7ABEE000}" destId="{A12F5BFF-19CF-48DA-8454-EF8B88B0F5C9}" srcOrd="0" destOrd="0" parTransId="{53064628-3D62-425F-A48D-01608CC9F820}" sibTransId="{2398A6B5-4B6E-4F1F-B56E-A1540A076F5C}"/>
    <dgm:cxn modelId="{0AE836A8-3DAD-4E58-9A4F-8A0B1B3AFFF9}" type="presOf" srcId="{18131E69-23F1-474B-B6B2-813D7ABEE000}" destId="{C28F0404-FCBB-4ABA-B511-8B6788ED8867}" srcOrd="0" destOrd="0" presId="urn:microsoft.com/office/officeart/2005/8/layout/list1"/>
    <dgm:cxn modelId="{5C84FD06-C0BE-4C5F-89B7-9C1BEB698CBE}" type="presOf" srcId="{A12F5BFF-19CF-48DA-8454-EF8B88B0F5C9}" destId="{E5F2FD5F-C6A5-4726-8E6E-F3A89283ECA0}" srcOrd="1" destOrd="0" presId="urn:microsoft.com/office/officeart/2005/8/layout/list1"/>
    <dgm:cxn modelId="{41686405-C004-482B-A91B-5CEC69889B66}" srcId="{18131E69-23F1-474B-B6B2-813D7ABEE000}" destId="{7E28330A-E3E9-4B0B-8C49-1AF2BC44CA58}" srcOrd="2" destOrd="0" parTransId="{AAA4BB92-438B-44ED-BF08-9BCAE2643F49}" sibTransId="{58E7A54C-D3E5-4795-897A-66153898E212}"/>
    <dgm:cxn modelId="{40B90700-587A-4C06-9416-BFAE3A108353}" srcId="{18131E69-23F1-474B-B6B2-813D7ABEE000}" destId="{C2FF4AD3-C5E1-4AD5-A15F-5EB2E5D831D4}" srcOrd="4" destOrd="0" parTransId="{848C8A86-12EF-41A6-9BFE-CFE9C16B5BA8}" sibTransId="{2FBDFD19-7F77-493E-8BA6-758FD240EDEF}"/>
    <dgm:cxn modelId="{3EDA7385-F50F-4D09-B9DE-4EBDC1251C30}" type="presOf" srcId="{24D78E42-5E81-49B0-ADE3-4182D8243C42}" destId="{2FE2F5A6-4582-423D-A5D2-CD406B2F82EB}" srcOrd="0" destOrd="0" presId="urn:microsoft.com/office/officeart/2005/8/layout/list1"/>
    <dgm:cxn modelId="{7661D9B1-E9BD-42BD-91C0-A333066D4A38}" type="presOf" srcId="{A12F5BFF-19CF-48DA-8454-EF8B88B0F5C9}" destId="{6BBDBC04-8D95-450E-9747-8F69ADB3E1A4}" srcOrd="0" destOrd="0" presId="urn:microsoft.com/office/officeart/2005/8/layout/list1"/>
    <dgm:cxn modelId="{BC89F659-E2DC-4F07-84F8-A9302081C967}" srcId="{18131E69-23F1-474B-B6B2-813D7ABEE000}" destId="{0D4FEFB9-66C2-41DB-AB6B-9AD3ED026156}" srcOrd="1" destOrd="0" parTransId="{EE6268E2-199F-4D20-88CC-9312D1112879}" sibTransId="{EA5EC6E4-746B-4FDC-89C1-0BB4C2823633}"/>
    <dgm:cxn modelId="{D38E5A7C-49F2-43D7-A96F-D01518653216}" type="presOf" srcId="{0D4FEFB9-66C2-41DB-AB6B-9AD3ED026156}" destId="{8B1931E9-0FC5-42B7-9082-2D2E991C15B4}" srcOrd="0" destOrd="0" presId="urn:microsoft.com/office/officeart/2005/8/layout/list1"/>
    <dgm:cxn modelId="{A4EEE234-EA66-4A98-8E62-8103CDCEEB3B}" type="presOf" srcId="{24D78E42-5E81-49B0-ADE3-4182D8243C42}" destId="{426BCD27-D0C7-418B-8925-34C2111BF883}" srcOrd="1" destOrd="0" presId="urn:microsoft.com/office/officeart/2005/8/layout/list1"/>
    <dgm:cxn modelId="{6DF2E3CD-7A42-4A40-A874-B9FAE10D12B1}" srcId="{18131E69-23F1-474B-B6B2-813D7ABEE000}" destId="{24D78E42-5E81-49B0-ADE3-4182D8243C42}" srcOrd="3" destOrd="0" parTransId="{86966FE4-CC6D-463E-8F28-CA54DDB36863}" sibTransId="{1F797D9B-0700-4972-BB67-CCBFC7AA2370}"/>
    <dgm:cxn modelId="{0AD3BB16-740E-4B0E-AA15-CFB5DCFCFD31}" type="presOf" srcId="{7E28330A-E3E9-4B0B-8C49-1AF2BC44CA58}" destId="{822A1EBA-5F87-44F5-991D-4A64E47D6178}" srcOrd="1" destOrd="0" presId="urn:microsoft.com/office/officeart/2005/8/layout/list1"/>
    <dgm:cxn modelId="{4B2A7AC5-4E6E-47B6-B39B-48C647B6301C}" type="presOf" srcId="{8CD4C55A-CE31-450A-AD3D-766FC548E9F3}" destId="{BF92A03C-0DFC-455C-BB1E-B4BE316D4ABE}" srcOrd="1" destOrd="0" presId="urn:microsoft.com/office/officeart/2005/8/layout/list1"/>
    <dgm:cxn modelId="{277F8473-C661-4294-95C7-90CD6E643A10}" type="presOf" srcId="{0D4FEFB9-66C2-41DB-AB6B-9AD3ED026156}" destId="{CCE48A99-EB3F-415E-BC6C-15124684E186}" srcOrd="1" destOrd="0" presId="urn:microsoft.com/office/officeart/2005/8/layout/list1"/>
    <dgm:cxn modelId="{A3716418-E346-4974-923D-FF5B6DF8D5C6}" type="presOf" srcId="{8CD4C55A-CE31-450A-AD3D-766FC548E9F3}" destId="{C13A6023-972A-4EE2-BD54-F0C2C371AF08}" srcOrd="0" destOrd="0" presId="urn:microsoft.com/office/officeart/2005/8/layout/list1"/>
    <dgm:cxn modelId="{48EA7208-2435-4901-8561-D58742439578}" srcId="{18131E69-23F1-474B-B6B2-813D7ABEE000}" destId="{8CD4C55A-CE31-450A-AD3D-766FC548E9F3}" srcOrd="5" destOrd="0" parTransId="{E0F2C156-4E60-4149-8A8F-5689962F079E}" sibTransId="{3569AF68-0D5F-4B0E-AF43-4C635D28B4DE}"/>
    <dgm:cxn modelId="{52E5ED77-26FB-4043-826D-84AAEC140C16}" type="presOf" srcId="{7E28330A-E3E9-4B0B-8C49-1AF2BC44CA58}" destId="{AACC522C-0331-4B7D-B0C6-A186144ECA01}" srcOrd="0" destOrd="0" presId="urn:microsoft.com/office/officeart/2005/8/layout/list1"/>
    <dgm:cxn modelId="{7C64D181-BF3C-428F-B198-97E171775193}" type="presOf" srcId="{C2FF4AD3-C5E1-4AD5-A15F-5EB2E5D831D4}" destId="{8C6DD069-EEEA-412C-9909-F950B69A7901}" srcOrd="1" destOrd="0" presId="urn:microsoft.com/office/officeart/2005/8/layout/list1"/>
    <dgm:cxn modelId="{3016B78D-1E8A-437F-B2D2-67377731A01E}" type="presOf" srcId="{C2FF4AD3-C5E1-4AD5-A15F-5EB2E5D831D4}" destId="{BD495AE1-F3E3-440C-903E-1A185EEF19E5}" srcOrd="0" destOrd="0" presId="urn:microsoft.com/office/officeart/2005/8/layout/list1"/>
    <dgm:cxn modelId="{52DC920A-CBAF-416D-955D-F76045539E65}" type="presParOf" srcId="{C28F0404-FCBB-4ABA-B511-8B6788ED8867}" destId="{692F99B7-18FF-463F-854B-DC5D2EFE204F}" srcOrd="0" destOrd="0" presId="urn:microsoft.com/office/officeart/2005/8/layout/list1"/>
    <dgm:cxn modelId="{3A00DA95-A816-4753-8AED-D87C79D8F390}" type="presParOf" srcId="{692F99B7-18FF-463F-854B-DC5D2EFE204F}" destId="{6BBDBC04-8D95-450E-9747-8F69ADB3E1A4}" srcOrd="0" destOrd="0" presId="urn:microsoft.com/office/officeart/2005/8/layout/list1"/>
    <dgm:cxn modelId="{D5FC06FD-0AF3-4822-BFC9-C30CCDA767CB}" type="presParOf" srcId="{692F99B7-18FF-463F-854B-DC5D2EFE204F}" destId="{E5F2FD5F-C6A5-4726-8E6E-F3A89283ECA0}" srcOrd="1" destOrd="0" presId="urn:microsoft.com/office/officeart/2005/8/layout/list1"/>
    <dgm:cxn modelId="{FB257A06-BD04-47E3-8A76-9D327A5D50D2}" type="presParOf" srcId="{C28F0404-FCBB-4ABA-B511-8B6788ED8867}" destId="{6C9BA543-B224-4C3F-A95C-F5EE6CBC0260}" srcOrd="1" destOrd="0" presId="urn:microsoft.com/office/officeart/2005/8/layout/list1"/>
    <dgm:cxn modelId="{99D988F6-E98D-4747-8A2A-50934F70BA2D}" type="presParOf" srcId="{C28F0404-FCBB-4ABA-B511-8B6788ED8867}" destId="{084EB6B7-C258-45C7-BDA4-A0DFB7914C6C}" srcOrd="2" destOrd="0" presId="urn:microsoft.com/office/officeart/2005/8/layout/list1"/>
    <dgm:cxn modelId="{B37702B9-E44F-413A-A223-89A8337E0AAF}" type="presParOf" srcId="{C28F0404-FCBB-4ABA-B511-8B6788ED8867}" destId="{26CAC4C4-7415-40D0-8055-CCEC36CCEFB0}" srcOrd="3" destOrd="0" presId="urn:microsoft.com/office/officeart/2005/8/layout/list1"/>
    <dgm:cxn modelId="{853EB952-CA13-4891-90F4-036320ECA2FB}" type="presParOf" srcId="{C28F0404-FCBB-4ABA-B511-8B6788ED8867}" destId="{EA023BD6-BA41-4DE0-8046-383388456448}" srcOrd="4" destOrd="0" presId="urn:microsoft.com/office/officeart/2005/8/layout/list1"/>
    <dgm:cxn modelId="{D68E1E33-BEE3-440A-998D-5381BAE7FBE8}" type="presParOf" srcId="{EA023BD6-BA41-4DE0-8046-383388456448}" destId="{8B1931E9-0FC5-42B7-9082-2D2E991C15B4}" srcOrd="0" destOrd="0" presId="urn:microsoft.com/office/officeart/2005/8/layout/list1"/>
    <dgm:cxn modelId="{E089894E-0A7E-4512-96A5-E3762F3DC21E}" type="presParOf" srcId="{EA023BD6-BA41-4DE0-8046-383388456448}" destId="{CCE48A99-EB3F-415E-BC6C-15124684E186}" srcOrd="1" destOrd="0" presId="urn:microsoft.com/office/officeart/2005/8/layout/list1"/>
    <dgm:cxn modelId="{4A4B71D6-825B-4154-B414-B4E74D82EAAF}" type="presParOf" srcId="{C28F0404-FCBB-4ABA-B511-8B6788ED8867}" destId="{41615774-6303-4B13-8363-E3CB63500138}" srcOrd="5" destOrd="0" presId="urn:microsoft.com/office/officeart/2005/8/layout/list1"/>
    <dgm:cxn modelId="{C45CBB32-5234-4A20-803D-6CB83C3B743D}" type="presParOf" srcId="{C28F0404-FCBB-4ABA-B511-8B6788ED8867}" destId="{10726523-AC04-43D9-A051-63CF989B63F1}" srcOrd="6" destOrd="0" presId="urn:microsoft.com/office/officeart/2005/8/layout/list1"/>
    <dgm:cxn modelId="{84028E97-17C0-47D4-A70D-13F8F70582D8}" type="presParOf" srcId="{C28F0404-FCBB-4ABA-B511-8B6788ED8867}" destId="{49F2E8FA-1A2C-4EE6-B2CA-E436A954A6E4}" srcOrd="7" destOrd="0" presId="urn:microsoft.com/office/officeart/2005/8/layout/list1"/>
    <dgm:cxn modelId="{5A11608F-2FE8-4335-995B-5C88980C4DC2}" type="presParOf" srcId="{C28F0404-FCBB-4ABA-B511-8B6788ED8867}" destId="{AB4E3548-7B28-4573-9076-DD16BFE59607}" srcOrd="8" destOrd="0" presId="urn:microsoft.com/office/officeart/2005/8/layout/list1"/>
    <dgm:cxn modelId="{7443593E-B550-45DA-95F8-CF354F18E81D}" type="presParOf" srcId="{AB4E3548-7B28-4573-9076-DD16BFE59607}" destId="{AACC522C-0331-4B7D-B0C6-A186144ECA01}" srcOrd="0" destOrd="0" presId="urn:microsoft.com/office/officeart/2005/8/layout/list1"/>
    <dgm:cxn modelId="{8CBF904F-AB35-456E-BF4A-66B61633673A}" type="presParOf" srcId="{AB4E3548-7B28-4573-9076-DD16BFE59607}" destId="{822A1EBA-5F87-44F5-991D-4A64E47D6178}" srcOrd="1" destOrd="0" presId="urn:microsoft.com/office/officeart/2005/8/layout/list1"/>
    <dgm:cxn modelId="{9E251D1F-16DE-4526-97CF-81CD9CF7B855}" type="presParOf" srcId="{C28F0404-FCBB-4ABA-B511-8B6788ED8867}" destId="{9A9CE56C-D29E-4290-93F4-ED2FCDE671E9}" srcOrd="9" destOrd="0" presId="urn:microsoft.com/office/officeart/2005/8/layout/list1"/>
    <dgm:cxn modelId="{9C9621AA-1455-4830-90F0-272B43CE7CE1}" type="presParOf" srcId="{C28F0404-FCBB-4ABA-B511-8B6788ED8867}" destId="{5554A9E3-02F0-4094-A62F-A6AEF6578B9A}" srcOrd="10" destOrd="0" presId="urn:microsoft.com/office/officeart/2005/8/layout/list1"/>
    <dgm:cxn modelId="{BE7A5A0D-A60A-492D-AD18-85CE11F391D3}" type="presParOf" srcId="{C28F0404-FCBB-4ABA-B511-8B6788ED8867}" destId="{2AAE4BC9-9776-4003-832F-5E33CB12902E}" srcOrd="11" destOrd="0" presId="urn:microsoft.com/office/officeart/2005/8/layout/list1"/>
    <dgm:cxn modelId="{17E2D309-E995-4FFD-9F69-EFAEF02C6C79}" type="presParOf" srcId="{C28F0404-FCBB-4ABA-B511-8B6788ED8867}" destId="{C5403E63-5343-4EA1-A864-5FF3359F75F7}" srcOrd="12" destOrd="0" presId="urn:microsoft.com/office/officeart/2005/8/layout/list1"/>
    <dgm:cxn modelId="{5A2B017D-48C4-45C1-AC05-C5E48219BF79}" type="presParOf" srcId="{C5403E63-5343-4EA1-A864-5FF3359F75F7}" destId="{2FE2F5A6-4582-423D-A5D2-CD406B2F82EB}" srcOrd="0" destOrd="0" presId="urn:microsoft.com/office/officeart/2005/8/layout/list1"/>
    <dgm:cxn modelId="{63596774-B34A-4F79-9DC3-99BDF89642A6}" type="presParOf" srcId="{C5403E63-5343-4EA1-A864-5FF3359F75F7}" destId="{426BCD27-D0C7-418B-8925-34C2111BF883}" srcOrd="1" destOrd="0" presId="urn:microsoft.com/office/officeart/2005/8/layout/list1"/>
    <dgm:cxn modelId="{D6E72DC8-734B-4142-BD4B-D97139C8E5EF}" type="presParOf" srcId="{C28F0404-FCBB-4ABA-B511-8B6788ED8867}" destId="{72D238BB-6EEB-446E-B65B-54E508DE4423}" srcOrd="13" destOrd="0" presId="urn:microsoft.com/office/officeart/2005/8/layout/list1"/>
    <dgm:cxn modelId="{7D64AA7B-9407-4D65-BCA2-48EC56CF394B}" type="presParOf" srcId="{C28F0404-FCBB-4ABA-B511-8B6788ED8867}" destId="{60272A8F-C1C1-41E2-B65F-D616DFBF33DE}" srcOrd="14" destOrd="0" presId="urn:microsoft.com/office/officeart/2005/8/layout/list1"/>
    <dgm:cxn modelId="{29E8913E-E44F-40E8-908C-36C6C94D367E}" type="presParOf" srcId="{C28F0404-FCBB-4ABA-B511-8B6788ED8867}" destId="{4E44B001-3F4D-46C0-B21B-1020F81F20F1}" srcOrd="15" destOrd="0" presId="urn:microsoft.com/office/officeart/2005/8/layout/list1"/>
    <dgm:cxn modelId="{CA34E364-7A18-4FBF-BBB1-AD71DD74A165}" type="presParOf" srcId="{C28F0404-FCBB-4ABA-B511-8B6788ED8867}" destId="{D3B00F06-CFBB-43DE-AA4F-F2BB707BAD7E}" srcOrd="16" destOrd="0" presId="urn:microsoft.com/office/officeart/2005/8/layout/list1"/>
    <dgm:cxn modelId="{E963AFD8-3711-40AE-B87A-2B32B42FDD6A}" type="presParOf" srcId="{D3B00F06-CFBB-43DE-AA4F-F2BB707BAD7E}" destId="{BD495AE1-F3E3-440C-903E-1A185EEF19E5}" srcOrd="0" destOrd="0" presId="urn:microsoft.com/office/officeart/2005/8/layout/list1"/>
    <dgm:cxn modelId="{B1159FA6-83EB-4E67-8323-A2CEEBD47146}" type="presParOf" srcId="{D3B00F06-CFBB-43DE-AA4F-F2BB707BAD7E}" destId="{8C6DD069-EEEA-412C-9909-F950B69A7901}" srcOrd="1" destOrd="0" presId="urn:microsoft.com/office/officeart/2005/8/layout/list1"/>
    <dgm:cxn modelId="{9E662415-E9CD-4B7C-B01C-330F27E58641}" type="presParOf" srcId="{C28F0404-FCBB-4ABA-B511-8B6788ED8867}" destId="{ACD1651E-F5C5-41E5-931C-D037299D4CBF}" srcOrd="17" destOrd="0" presId="urn:microsoft.com/office/officeart/2005/8/layout/list1"/>
    <dgm:cxn modelId="{B8304326-1E38-4674-B8F9-FE42B76212C2}" type="presParOf" srcId="{C28F0404-FCBB-4ABA-B511-8B6788ED8867}" destId="{75F8167C-0D9C-4D9A-83FC-0AD2A060B5C1}" srcOrd="18" destOrd="0" presId="urn:microsoft.com/office/officeart/2005/8/layout/list1"/>
    <dgm:cxn modelId="{36D2B8DA-E1CA-4727-9128-9C7FA01E23CB}" type="presParOf" srcId="{C28F0404-FCBB-4ABA-B511-8B6788ED8867}" destId="{AD776E8F-A97D-4E42-9B91-A7F9A3435FF5}" srcOrd="19" destOrd="0" presId="urn:microsoft.com/office/officeart/2005/8/layout/list1"/>
    <dgm:cxn modelId="{5F15D151-C2D8-41D3-93D7-A98DD21AC685}" type="presParOf" srcId="{C28F0404-FCBB-4ABA-B511-8B6788ED8867}" destId="{F1E6C362-E80E-4355-B05C-7C223331976D}" srcOrd="20" destOrd="0" presId="urn:microsoft.com/office/officeart/2005/8/layout/list1"/>
    <dgm:cxn modelId="{DA641E3E-F0A1-4273-A0EF-FBA1F58F9E89}" type="presParOf" srcId="{F1E6C362-E80E-4355-B05C-7C223331976D}" destId="{C13A6023-972A-4EE2-BD54-F0C2C371AF08}" srcOrd="0" destOrd="0" presId="urn:microsoft.com/office/officeart/2005/8/layout/list1"/>
    <dgm:cxn modelId="{ED3E96B0-781E-4181-9AA0-4D72AB07F694}" type="presParOf" srcId="{F1E6C362-E80E-4355-B05C-7C223331976D}" destId="{BF92A03C-0DFC-455C-BB1E-B4BE316D4ABE}" srcOrd="1" destOrd="0" presId="urn:microsoft.com/office/officeart/2005/8/layout/list1"/>
    <dgm:cxn modelId="{1E58517F-C444-4984-AD9A-16394A354F14}" type="presParOf" srcId="{C28F0404-FCBB-4ABA-B511-8B6788ED8867}" destId="{030E0ABA-38A4-4A1E-A260-87DF78E22F4F}" srcOrd="21" destOrd="0" presId="urn:microsoft.com/office/officeart/2005/8/layout/list1"/>
    <dgm:cxn modelId="{881302DF-DB2E-4B2F-BE76-50DDDA2F5DF0}" type="presParOf" srcId="{C28F0404-FCBB-4ABA-B511-8B6788ED8867}" destId="{1B0EDBCC-79DD-4EDC-B8A4-091068A4D5BE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69A1DB-21E9-4CD7-8F1A-AB4923A7033E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797E8282-B335-4146-9762-BC5B915624C0}">
      <dgm:prSet custT="1"/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3200" b="1" dirty="0">
              <a:latin typeface="Bookman Old Style" panose="02050604050505020204" pitchFamily="18" charset="0"/>
            </a:rPr>
            <a:t>Квалификация педагогических работников, соответствующая квалификационным требованиям</a:t>
          </a:r>
          <a:endParaRPr lang="ru-RU" sz="3200" b="1" i="0" u="none" dirty="0">
            <a:latin typeface="Bookman Old Style" panose="02050604050505020204" pitchFamily="18" charset="0"/>
          </a:endParaRPr>
        </a:p>
      </dgm:t>
    </dgm:pt>
    <dgm:pt modelId="{015FD2E8-F314-4707-98F5-8151F6C97D30}" type="parTrans" cxnId="{47365AA1-03C7-4AB3-8CD0-8EB9BB232547}">
      <dgm:prSet/>
      <dgm:spPr/>
      <dgm:t>
        <a:bodyPr/>
        <a:lstStyle/>
        <a:p>
          <a:pPr>
            <a:lnSpc>
              <a:spcPct val="100000"/>
            </a:lnSpc>
          </a:pPr>
          <a:endParaRPr lang="ru-RU" sz="2400" b="1">
            <a:solidFill>
              <a:schemeClr val="tx2"/>
            </a:solidFill>
          </a:endParaRPr>
        </a:p>
      </dgm:t>
    </dgm:pt>
    <dgm:pt modelId="{6F59C62F-2E16-4364-8CBE-85E257EB4209}" type="sibTrans" cxnId="{47365AA1-03C7-4AB3-8CD0-8EB9BB232547}">
      <dgm:prSet/>
      <dgm:spPr/>
      <dgm:t>
        <a:bodyPr/>
        <a:lstStyle/>
        <a:p>
          <a:pPr>
            <a:lnSpc>
              <a:spcPct val="100000"/>
            </a:lnSpc>
          </a:pPr>
          <a:endParaRPr lang="ru-RU" sz="2400" b="1">
            <a:solidFill>
              <a:schemeClr val="tx2"/>
            </a:solidFill>
          </a:endParaRPr>
        </a:p>
      </dgm:t>
    </dgm:pt>
    <dgm:pt modelId="{A4862E91-C75E-4EA2-B227-2D574DAA0940}">
      <dgm:prSet custT="1"/>
      <dgm:spPr/>
      <dgm:t>
        <a:bodyPr/>
        <a:lstStyle/>
        <a:p>
          <a:pPr marL="0" lvl="0" indent="0" algn="ctr" defTabSz="91440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ru-RU" sz="3200" b="1" dirty="0">
              <a:latin typeface="Bookman Old Style" panose="02050604050505020204" pitchFamily="18" charset="0"/>
            </a:rPr>
            <a:t>Получение дополнительного профессионального образования по программам повышения квалификации</a:t>
          </a:r>
        </a:p>
      </dgm:t>
    </dgm:pt>
    <dgm:pt modelId="{01BC7CAA-EEB3-4451-8515-2E22793082EC}" type="parTrans" cxnId="{92A094FE-D9D4-4A88-9D08-F9092DDAB56B}">
      <dgm:prSet/>
      <dgm:spPr/>
      <dgm:t>
        <a:bodyPr/>
        <a:lstStyle/>
        <a:p>
          <a:pPr>
            <a:lnSpc>
              <a:spcPct val="100000"/>
            </a:lnSpc>
          </a:pPr>
          <a:endParaRPr lang="ru-RU" sz="2400" b="1">
            <a:solidFill>
              <a:schemeClr val="tx2"/>
            </a:solidFill>
          </a:endParaRPr>
        </a:p>
      </dgm:t>
    </dgm:pt>
    <dgm:pt modelId="{743F29D7-5542-4FC5-9E08-79153990CCBD}" type="sibTrans" cxnId="{92A094FE-D9D4-4A88-9D08-F9092DDAB56B}">
      <dgm:prSet/>
      <dgm:spPr/>
      <dgm:t>
        <a:bodyPr/>
        <a:lstStyle/>
        <a:p>
          <a:pPr>
            <a:lnSpc>
              <a:spcPct val="100000"/>
            </a:lnSpc>
          </a:pPr>
          <a:endParaRPr lang="ru-RU" sz="2400" b="1">
            <a:solidFill>
              <a:schemeClr val="tx2"/>
            </a:solidFill>
          </a:endParaRPr>
        </a:p>
      </dgm:t>
    </dgm:pt>
    <dgm:pt modelId="{F68505A1-EFBF-4868-8034-DA662BE5755D}" type="pres">
      <dgm:prSet presAssocID="{4469A1DB-21E9-4CD7-8F1A-AB4923A7033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8E57A381-F353-4DA4-81B2-4CADCB22AA52}" type="pres">
      <dgm:prSet presAssocID="{4469A1DB-21E9-4CD7-8F1A-AB4923A7033E}" presName="Name1" presStyleCnt="0"/>
      <dgm:spPr/>
    </dgm:pt>
    <dgm:pt modelId="{060FAD4B-9A2B-405F-9FAA-D4DAC9AA30EE}" type="pres">
      <dgm:prSet presAssocID="{4469A1DB-21E9-4CD7-8F1A-AB4923A7033E}" presName="cycle" presStyleCnt="0"/>
      <dgm:spPr/>
    </dgm:pt>
    <dgm:pt modelId="{26A0862D-3904-40E7-B718-572D7821C495}" type="pres">
      <dgm:prSet presAssocID="{4469A1DB-21E9-4CD7-8F1A-AB4923A7033E}" presName="srcNode" presStyleLbl="node1" presStyleIdx="0" presStyleCnt="2"/>
      <dgm:spPr/>
    </dgm:pt>
    <dgm:pt modelId="{F76754AF-A158-4435-821C-58BDA72A755A}" type="pres">
      <dgm:prSet presAssocID="{4469A1DB-21E9-4CD7-8F1A-AB4923A7033E}" presName="conn" presStyleLbl="parChTrans1D2" presStyleIdx="0" presStyleCnt="1"/>
      <dgm:spPr/>
      <dgm:t>
        <a:bodyPr/>
        <a:lstStyle/>
        <a:p>
          <a:endParaRPr lang="ru-RU"/>
        </a:p>
      </dgm:t>
    </dgm:pt>
    <dgm:pt modelId="{E0457791-C05C-4977-B69F-B7B9C20B9C8E}" type="pres">
      <dgm:prSet presAssocID="{4469A1DB-21E9-4CD7-8F1A-AB4923A7033E}" presName="extraNode" presStyleLbl="node1" presStyleIdx="0" presStyleCnt="2"/>
      <dgm:spPr/>
    </dgm:pt>
    <dgm:pt modelId="{F37B06E7-DAE5-4997-9496-19193E76D4F5}" type="pres">
      <dgm:prSet presAssocID="{4469A1DB-21E9-4CD7-8F1A-AB4923A7033E}" presName="dstNode" presStyleLbl="node1" presStyleIdx="0" presStyleCnt="2"/>
      <dgm:spPr/>
    </dgm:pt>
    <dgm:pt modelId="{2CAFC0BE-A576-4C20-B5A0-4F745B63F2DA}" type="pres">
      <dgm:prSet presAssocID="{797E8282-B335-4146-9762-BC5B915624C0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5E4C94-DC1C-44C3-A622-DA96F547FDD3}" type="pres">
      <dgm:prSet presAssocID="{797E8282-B335-4146-9762-BC5B915624C0}" presName="accent_1" presStyleCnt="0"/>
      <dgm:spPr/>
    </dgm:pt>
    <dgm:pt modelId="{E282BFD6-FF35-40BD-9631-167A094A5EDD}" type="pres">
      <dgm:prSet presAssocID="{797E8282-B335-4146-9762-BC5B915624C0}" presName="accentRepeatNode" presStyleLbl="solidFgAcc1" presStyleIdx="0" presStyleCnt="2" custLinFactNeighborX="-532" custLinFactNeighborY="-3141"/>
      <dgm:spPr/>
    </dgm:pt>
    <dgm:pt modelId="{C6526E68-4E7C-46FB-9E41-BC53B8257C59}" type="pres">
      <dgm:prSet presAssocID="{A4862E91-C75E-4EA2-B227-2D574DAA0940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2F114-45F5-4E2E-805A-2E56BCAF8785}" type="pres">
      <dgm:prSet presAssocID="{A4862E91-C75E-4EA2-B227-2D574DAA0940}" presName="accent_2" presStyleCnt="0"/>
      <dgm:spPr/>
    </dgm:pt>
    <dgm:pt modelId="{6CF0261E-8BB9-4E50-9021-5A002EDBE540}" type="pres">
      <dgm:prSet presAssocID="{A4862E91-C75E-4EA2-B227-2D574DAA0940}" presName="accentRepeatNode" presStyleLbl="solidFgAcc1" presStyleIdx="1" presStyleCnt="2" custLinFactNeighborX="1246"/>
      <dgm:spPr/>
    </dgm:pt>
  </dgm:ptLst>
  <dgm:cxnLst>
    <dgm:cxn modelId="{9C4035C4-8D35-448B-8474-6374E8CA56A0}" type="presOf" srcId="{4469A1DB-21E9-4CD7-8F1A-AB4923A7033E}" destId="{F68505A1-EFBF-4868-8034-DA662BE5755D}" srcOrd="0" destOrd="0" presId="urn:microsoft.com/office/officeart/2008/layout/VerticalCurvedList"/>
    <dgm:cxn modelId="{3F5776B4-36FF-4120-99FF-9FDECE4ABD7A}" type="presOf" srcId="{797E8282-B335-4146-9762-BC5B915624C0}" destId="{2CAFC0BE-A576-4C20-B5A0-4F745B63F2DA}" srcOrd="0" destOrd="0" presId="urn:microsoft.com/office/officeart/2008/layout/VerticalCurvedList"/>
    <dgm:cxn modelId="{47365AA1-03C7-4AB3-8CD0-8EB9BB232547}" srcId="{4469A1DB-21E9-4CD7-8F1A-AB4923A7033E}" destId="{797E8282-B335-4146-9762-BC5B915624C0}" srcOrd="0" destOrd="0" parTransId="{015FD2E8-F314-4707-98F5-8151F6C97D30}" sibTransId="{6F59C62F-2E16-4364-8CBE-85E257EB4209}"/>
    <dgm:cxn modelId="{C09B9EB7-6E63-44C5-BD7F-F8FBF40A7FEC}" type="presOf" srcId="{A4862E91-C75E-4EA2-B227-2D574DAA0940}" destId="{C6526E68-4E7C-46FB-9E41-BC53B8257C59}" srcOrd="0" destOrd="0" presId="urn:microsoft.com/office/officeart/2008/layout/VerticalCurvedList"/>
    <dgm:cxn modelId="{92A094FE-D9D4-4A88-9D08-F9092DDAB56B}" srcId="{4469A1DB-21E9-4CD7-8F1A-AB4923A7033E}" destId="{A4862E91-C75E-4EA2-B227-2D574DAA0940}" srcOrd="1" destOrd="0" parTransId="{01BC7CAA-EEB3-4451-8515-2E22793082EC}" sibTransId="{743F29D7-5542-4FC5-9E08-79153990CCBD}"/>
    <dgm:cxn modelId="{748263D5-3B4C-4E09-A80E-841BF6CF30DF}" type="presOf" srcId="{6F59C62F-2E16-4364-8CBE-85E257EB4209}" destId="{F76754AF-A158-4435-821C-58BDA72A755A}" srcOrd="0" destOrd="0" presId="urn:microsoft.com/office/officeart/2008/layout/VerticalCurvedList"/>
    <dgm:cxn modelId="{742B78E7-8C60-4299-9F82-0B45A1A9ED25}" type="presParOf" srcId="{F68505A1-EFBF-4868-8034-DA662BE5755D}" destId="{8E57A381-F353-4DA4-81B2-4CADCB22AA52}" srcOrd="0" destOrd="0" presId="urn:microsoft.com/office/officeart/2008/layout/VerticalCurvedList"/>
    <dgm:cxn modelId="{96BCC42D-B74C-4E38-B57D-75BA24B79FDC}" type="presParOf" srcId="{8E57A381-F353-4DA4-81B2-4CADCB22AA52}" destId="{060FAD4B-9A2B-405F-9FAA-D4DAC9AA30EE}" srcOrd="0" destOrd="0" presId="urn:microsoft.com/office/officeart/2008/layout/VerticalCurvedList"/>
    <dgm:cxn modelId="{612A5651-9A00-4808-89A3-EA42F4D5280A}" type="presParOf" srcId="{060FAD4B-9A2B-405F-9FAA-D4DAC9AA30EE}" destId="{26A0862D-3904-40E7-B718-572D7821C495}" srcOrd="0" destOrd="0" presId="urn:microsoft.com/office/officeart/2008/layout/VerticalCurvedList"/>
    <dgm:cxn modelId="{1061D89C-02C7-4866-9D50-530D0A03770C}" type="presParOf" srcId="{060FAD4B-9A2B-405F-9FAA-D4DAC9AA30EE}" destId="{F76754AF-A158-4435-821C-58BDA72A755A}" srcOrd="1" destOrd="0" presId="urn:microsoft.com/office/officeart/2008/layout/VerticalCurvedList"/>
    <dgm:cxn modelId="{A470B407-D9A4-4BE6-B2D2-49CE62FA8CE3}" type="presParOf" srcId="{060FAD4B-9A2B-405F-9FAA-D4DAC9AA30EE}" destId="{E0457791-C05C-4977-B69F-B7B9C20B9C8E}" srcOrd="2" destOrd="0" presId="urn:microsoft.com/office/officeart/2008/layout/VerticalCurvedList"/>
    <dgm:cxn modelId="{E878C191-5553-4C39-932B-46A2A7200342}" type="presParOf" srcId="{060FAD4B-9A2B-405F-9FAA-D4DAC9AA30EE}" destId="{F37B06E7-DAE5-4997-9496-19193E76D4F5}" srcOrd="3" destOrd="0" presId="urn:microsoft.com/office/officeart/2008/layout/VerticalCurvedList"/>
    <dgm:cxn modelId="{F52D8DDE-71BA-416D-9D53-9433907C1A74}" type="presParOf" srcId="{8E57A381-F353-4DA4-81B2-4CADCB22AA52}" destId="{2CAFC0BE-A576-4C20-B5A0-4F745B63F2DA}" srcOrd="1" destOrd="0" presId="urn:microsoft.com/office/officeart/2008/layout/VerticalCurvedList"/>
    <dgm:cxn modelId="{414B7FBF-ECFC-44CD-B45A-15E1D902ABA8}" type="presParOf" srcId="{8E57A381-F353-4DA4-81B2-4CADCB22AA52}" destId="{BC5E4C94-DC1C-44C3-A622-DA96F547FDD3}" srcOrd="2" destOrd="0" presId="urn:microsoft.com/office/officeart/2008/layout/VerticalCurvedList"/>
    <dgm:cxn modelId="{E5877F4C-916C-468F-A444-610FCCE9EB04}" type="presParOf" srcId="{BC5E4C94-DC1C-44C3-A622-DA96F547FDD3}" destId="{E282BFD6-FF35-40BD-9631-167A094A5EDD}" srcOrd="0" destOrd="0" presId="urn:microsoft.com/office/officeart/2008/layout/VerticalCurvedList"/>
    <dgm:cxn modelId="{B1991018-0250-4826-9667-82BC607777AF}" type="presParOf" srcId="{8E57A381-F353-4DA4-81B2-4CADCB22AA52}" destId="{C6526E68-4E7C-46FB-9E41-BC53B8257C59}" srcOrd="3" destOrd="0" presId="urn:microsoft.com/office/officeart/2008/layout/VerticalCurvedList"/>
    <dgm:cxn modelId="{8A3B4958-FEEC-46B3-8796-927D0BC80AA4}" type="presParOf" srcId="{8E57A381-F353-4DA4-81B2-4CADCB22AA52}" destId="{2AE2F114-45F5-4E2E-805A-2E56BCAF8785}" srcOrd="4" destOrd="0" presId="urn:microsoft.com/office/officeart/2008/layout/VerticalCurvedList"/>
    <dgm:cxn modelId="{499B0A24-17B9-4F4C-8C89-CC5E05CDC0B4}" type="presParOf" srcId="{2AE2F114-45F5-4E2E-805A-2E56BCAF8785}" destId="{6CF0261E-8BB9-4E50-9021-5A002EDBE54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77D3D6-22B4-4167-95FD-8574C1620B4E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DD788C7-AC77-4A6F-A456-7A4E1A9F5AB6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vl="0" algn="l" defTabSz="1066800" rtl="0">
            <a:lnSpc>
              <a:spcPct val="90000"/>
            </a:lnSpc>
          </a:pPr>
          <a:r>
            <a:rPr lang="ru-RU" sz="2400" b="1" dirty="0">
              <a:latin typeface="Bookman Old Style" panose="02050604050505020204" pitchFamily="18" charset="0"/>
            </a:rPr>
            <a:t>режим работы образовательной организации, расписание звонков, уроков соответствуют санитарным правилам и особенностям обучающихся</a:t>
          </a:r>
          <a:endParaRPr lang="ru-RU" sz="2400" b="1" dirty="0">
            <a:solidFill>
              <a:srgbClr val="FF0000"/>
            </a:solidFill>
            <a:latin typeface="Bookman Old Style" panose="02050604050505020204" pitchFamily="18" charset="0"/>
          </a:endParaRPr>
        </a:p>
      </dgm:t>
    </dgm:pt>
    <dgm:pt modelId="{A37F40AC-1BE5-40B4-8072-413BCE258303}" type="par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47580C7C-674B-4EA5-92C4-961A7C9B3FA6}" type="sib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23EA194F-979E-414F-AE31-4618E9B07484}" type="pres">
      <dgm:prSet presAssocID="{4077D3D6-22B4-4167-95FD-8574C1620B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F6671-7C9C-4DAA-8B6C-9BCB456A7BA3}" type="pres">
      <dgm:prSet presAssocID="{2DD788C7-AC77-4A6F-A456-7A4E1A9F5AB6}" presName="composite" presStyleCnt="0"/>
      <dgm:spPr/>
    </dgm:pt>
    <dgm:pt modelId="{4AE29C2F-F587-4021-9CA0-7E7B81D9AB2D}" type="pres">
      <dgm:prSet presAssocID="{2DD788C7-AC77-4A6F-A456-7A4E1A9F5AB6}" presName="imgShp" presStyleLbl="fgImgPlace1" presStyleIdx="0" presStyleCnt="1" custScaleX="58684" custScaleY="55232" custLinFactX="-26406" custLinFactNeighborX="-100000" custLinFactNeighborY="-11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614414-4639-4E52-BA44-14805F832817}" type="pres">
      <dgm:prSet presAssocID="{2DD788C7-AC77-4A6F-A456-7A4E1A9F5AB6}" presName="txShp" presStyleLbl="node1" presStyleIdx="0" presStyleCnt="1" custScaleX="145405" custLinFactNeighborX="2485" custLinFactNeighborY="-19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1A9C5-E5FA-4FB5-9025-ABFACF1EC0BA}" type="presOf" srcId="{2DD788C7-AC77-4A6F-A456-7A4E1A9F5AB6}" destId="{53614414-4639-4E52-BA44-14805F832817}" srcOrd="0" destOrd="0" presId="urn:microsoft.com/office/officeart/2005/8/layout/vList3"/>
    <dgm:cxn modelId="{BE4D23D9-3165-4805-B8E8-1F514E49A823}" srcId="{4077D3D6-22B4-4167-95FD-8574C1620B4E}" destId="{2DD788C7-AC77-4A6F-A456-7A4E1A9F5AB6}" srcOrd="0" destOrd="0" parTransId="{A37F40AC-1BE5-40B4-8072-413BCE258303}" sibTransId="{47580C7C-674B-4EA5-92C4-961A7C9B3FA6}"/>
    <dgm:cxn modelId="{D92DABE6-6E82-40EB-8332-72441A3474D2}" type="presOf" srcId="{4077D3D6-22B4-4167-95FD-8574C1620B4E}" destId="{23EA194F-979E-414F-AE31-4618E9B07484}" srcOrd="0" destOrd="0" presId="urn:microsoft.com/office/officeart/2005/8/layout/vList3"/>
    <dgm:cxn modelId="{95B8F50C-8728-41A5-BAF3-0EE6E61AAB15}" type="presParOf" srcId="{23EA194F-979E-414F-AE31-4618E9B07484}" destId="{4F8F6671-7C9C-4DAA-8B6C-9BCB456A7BA3}" srcOrd="0" destOrd="0" presId="urn:microsoft.com/office/officeart/2005/8/layout/vList3"/>
    <dgm:cxn modelId="{C7A97CDF-B620-494C-AF60-AC7505B92E09}" type="presParOf" srcId="{4F8F6671-7C9C-4DAA-8B6C-9BCB456A7BA3}" destId="{4AE29C2F-F587-4021-9CA0-7E7B81D9AB2D}" srcOrd="0" destOrd="0" presId="urn:microsoft.com/office/officeart/2005/8/layout/vList3"/>
    <dgm:cxn modelId="{E2B34238-3D9D-436F-95F7-3244EB291D04}" type="presParOf" srcId="{4F8F6671-7C9C-4DAA-8B6C-9BCB456A7BA3}" destId="{53614414-4639-4E52-BA44-14805F8328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77D3D6-22B4-4167-95FD-8574C1620B4E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DD788C7-AC77-4A6F-A456-7A4E1A9F5AB6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vl="0" algn="l" defTabSz="1066800" rtl="0">
            <a:lnSpc>
              <a:spcPct val="90000"/>
            </a:lnSpc>
          </a:pPr>
          <a:r>
            <a:rPr lang="ru-RU" sz="2400" b="1" dirty="0">
              <a:latin typeface="Bookman Old Style" panose="02050604050505020204" pitchFamily="18" charset="0"/>
            </a:rPr>
            <a:t>наличие лицензированного медицинского кабинета, медицинского работника</a:t>
          </a:r>
          <a:endParaRPr lang="ru-RU" sz="2400" b="1" dirty="0">
            <a:solidFill>
              <a:srgbClr val="FF0000"/>
            </a:solidFill>
            <a:latin typeface="Bookman Old Style" panose="02050604050505020204" pitchFamily="18" charset="0"/>
          </a:endParaRPr>
        </a:p>
      </dgm:t>
    </dgm:pt>
    <dgm:pt modelId="{A37F40AC-1BE5-40B4-8072-413BCE258303}" type="par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47580C7C-674B-4EA5-92C4-961A7C9B3FA6}" type="sib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23EA194F-979E-414F-AE31-4618E9B07484}" type="pres">
      <dgm:prSet presAssocID="{4077D3D6-22B4-4167-95FD-8574C1620B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F6671-7C9C-4DAA-8B6C-9BCB456A7BA3}" type="pres">
      <dgm:prSet presAssocID="{2DD788C7-AC77-4A6F-A456-7A4E1A9F5AB6}" presName="composite" presStyleCnt="0"/>
      <dgm:spPr/>
    </dgm:pt>
    <dgm:pt modelId="{4AE29C2F-F587-4021-9CA0-7E7B81D9AB2D}" type="pres">
      <dgm:prSet presAssocID="{2DD788C7-AC77-4A6F-A456-7A4E1A9F5AB6}" presName="imgShp" presStyleLbl="fgImgPlace1" presStyleIdx="0" presStyleCnt="1" custScaleX="82355" custScaleY="77511" custLinFactX="-97677" custLinFactNeighborX="-100000" custLinFactNeighborY="-419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614414-4639-4E52-BA44-14805F832817}" type="pres">
      <dgm:prSet presAssocID="{2DD788C7-AC77-4A6F-A456-7A4E1A9F5AB6}" presName="txShp" presStyleLbl="node1" presStyleIdx="0" presStyleCnt="1" custScaleX="145405" custLinFactNeighborX="4645" custLinFactNeighborY="-3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1A9C5-E5FA-4FB5-9025-ABFACF1EC0BA}" type="presOf" srcId="{2DD788C7-AC77-4A6F-A456-7A4E1A9F5AB6}" destId="{53614414-4639-4E52-BA44-14805F832817}" srcOrd="0" destOrd="0" presId="urn:microsoft.com/office/officeart/2005/8/layout/vList3"/>
    <dgm:cxn modelId="{BE4D23D9-3165-4805-B8E8-1F514E49A823}" srcId="{4077D3D6-22B4-4167-95FD-8574C1620B4E}" destId="{2DD788C7-AC77-4A6F-A456-7A4E1A9F5AB6}" srcOrd="0" destOrd="0" parTransId="{A37F40AC-1BE5-40B4-8072-413BCE258303}" sibTransId="{47580C7C-674B-4EA5-92C4-961A7C9B3FA6}"/>
    <dgm:cxn modelId="{D92DABE6-6E82-40EB-8332-72441A3474D2}" type="presOf" srcId="{4077D3D6-22B4-4167-95FD-8574C1620B4E}" destId="{23EA194F-979E-414F-AE31-4618E9B07484}" srcOrd="0" destOrd="0" presId="urn:microsoft.com/office/officeart/2005/8/layout/vList3"/>
    <dgm:cxn modelId="{95B8F50C-8728-41A5-BAF3-0EE6E61AAB15}" type="presParOf" srcId="{23EA194F-979E-414F-AE31-4618E9B07484}" destId="{4F8F6671-7C9C-4DAA-8B6C-9BCB456A7BA3}" srcOrd="0" destOrd="0" presId="urn:microsoft.com/office/officeart/2005/8/layout/vList3"/>
    <dgm:cxn modelId="{C7A97CDF-B620-494C-AF60-AC7505B92E09}" type="presParOf" srcId="{4F8F6671-7C9C-4DAA-8B6C-9BCB456A7BA3}" destId="{4AE29C2F-F587-4021-9CA0-7E7B81D9AB2D}" srcOrd="0" destOrd="0" presId="urn:microsoft.com/office/officeart/2005/8/layout/vList3"/>
    <dgm:cxn modelId="{E2B34238-3D9D-436F-95F7-3244EB291D04}" type="presParOf" srcId="{4F8F6671-7C9C-4DAA-8B6C-9BCB456A7BA3}" destId="{53614414-4639-4E52-BA44-14805F8328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77D3D6-22B4-4167-95FD-8574C1620B4E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DD788C7-AC77-4A6F-A456-7A4E1A9F5AB6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vl="0" algn="l" defTabSz="1066800" rtl="0">
            <a:lnSpc>
              <a:spcPct val="90000"/>
            </a:lnSpc>
          </a:pPr>
          <a:r>
            <a:rPr lang="ru-RU" sz="2400" b="1" dirty="0">
              <a:latin typeface="Bookman Old Style" panose="02050604050505020204" pitchFamily="18" charset="0"/>
            </a:rPr>
            <a:t>физкультурные минутки в течение уроков и занятий</a:t>
          </a:r>
          <a:endParaRPr lang="ru-RU" sz="2400" b="1" dirty="0">
            <a:solidFill>
              <a:srgbClr val="FF0000"/>
            </a:solidFill>
            <a:latin typeface="Bookman Old Style" panose="02050604050505020204" pitchFamily="18" charset="0"/>
          </a:endParaRPr>
        </a:p>
      </dgm:t>
    </dgm:pt>
    <dgm:pt modelId="{47580C7C-674B-4EA5-92C4-961A7C9B3FA6}" type="sib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A37F40AC-1BE5-40B4-8072-413BCE258303}" type="par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23EA194F-979E-414F-AE31-4618E9B07484}" type="pres">
      <dgm:prSet presAssocID="{4077D3D6-22B4-4167-95FD-8574C1620B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F6671-7C9C-4DAA-8B6C-9BCB456A7BA3}" type="pres">
      <dgm:prSet presAssocID="{2DD788C7-AC77-4A6F-A456-7A4E1A9F5AB6}" presName="composite" presStyleCnt="0"/>
      <dgm:spPr/>
    </dgm:pt>
    <dgm:pt modelId="{4AE29C2F-F587-4021-9CA0-7E7B81D9AB2D}" type="pres">
      <dgm:prSet presAssocID="{2DD788C7-AC77-4A6F-A456-7A4E1A9F5AB6}" presName="imgShp" presStyleLbl="fgImgPlace1" presStyleIdx="0" presStyleCnt="1" custScaleX="109144" custScaleY="100098" custLinFactX="-79907" custLinFactNeighborX="-100000" custLinFactNeighborY="-4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614414-4639-4E52-BA44-14805F832817}" type="pres">
      <dgm:prSet presAssocID="{2DD788C7-AC77-4A6F-A456-7A4E1A9F5AB6}" presName="txShp" presStyleLbl="node1" presStyleIdx="0" presStyleCnt="1" custScaleX="137975" custLinFactNeighborX="33549" custLinFactNeighborY="6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1A9C5-E5FA-4FB5-9025-ABFACF1EC0BA}" type="presOf" srcId="{2DD788C7-AC77-4A6F-A456-7A4E1A9F5AB6}" destId="{53614414-4639-4E52-BA44-14805F832817}" srcOrd="0" destOrd="0" presId="urn:microsoft.com/office/officeart/2005/8/layout/vList3"/>
    <dgm:cxn modelId="{BE4D23D9-3165-4805-B8E8-1F514E49A823}" srcId="{4077D3D6-22B4-4167-95FD-8574C1620B4E}" destId="{2DD788C7-AC77-4A6F-A456-7A4E1A9F5AB6}" srcOrd="0" destOrd="0" parTransId="{A37F40AC-1BE5-40B4-8072-413BCE258303}" sibTransId="{47580C7C-674B-4EA5-92C4-961A7C9B3FA6}"/>
    <dgm:cxn modelId="{D92DABE6-6E82-40EB-8332-72441A3474D2}" type="presOf" srcId="{4077D3D6-22B4-4167-95FD-8574C1620B4E}" destId="{23EA194F-979E-414F-AE31-4618E9B07484}" srcOrd="0" destOrd="0" presId="urn:microsoft.com/office/officeart/2005/8/layout/vList3"/>
    <dgm:cxn modelId="{95B8F50C-8728-41A5-BAF3-0EE6E61AAB15}" type="presParOf" srcId="{23EA194F-979E-414F-AE31-4618E9B07484}" destId="{4F8F6671-7C9C-4DAA-8B6C-9BCB456A7BA3}" srcOrd="0" destOrd="0" presId="urn:microsoft.com/office/officeart/2005/8/layout/vList3"/>
    <dgm:cxn modelId="{C7A97CDF-B620-494C-AF60-AC7505B92E09}" type="presParOf" srcId="{4F8F6671-7C9C-4DAA-8B6C-9BCB456A7BA3}" destId="{4AE29C2F-F587-4021-9CA0-7E7B81D9AB2D}" srcOrd="0" destOrd="0" presId="urn:microsoft.com/office/officeart/2005/8/layout/vList3"/>
    <dgm:cxn modelId="{E2B34238-3D9D-436F-95F7-3244EB291D04}" type="presParOf" srcId="{4F8F6671-7C9C-4DAA-8B6C-9BCB456A7BA3}" destId="{53614414-4639-4E52-BA44-14805F8328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77D3D6-22B4-4167-95FD-8574C1620B4E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DD788C7-AC77-4A6F-A456-7A4E1A9F5AB6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vl="0" algn="l" defTabSz="1066800" rtl="0">
            <a:lnSpc>
              <a:spcPct val="90000"/>
            </a:lnSpc>
          </a:pPr>
          <a:r>
            <a:rPr lang="ru-RU" sz="2400" b="1" dirty="0">
              <a:latin typeface="Bookman Old Style" panose="02050604050505020204" pitchFamily="18" charset="0"/>
            </a:rPr>
            <a:t>в штатное расписание включена должность инженера по охране труда, курирующего вопросы </a:t>
          </a:r>
          <a:r>
            <a:rPr lang="ru-RU" sz="2400" b="1" dirty="0" err="1">
              <a:latin typeface="Bookman Old Style" panose="02050604050505020204" pitchFamily="18" charset="0"/>
            </a:rPr>
            <a:t>здоровьесбережения</a:t>
          </a:r>
          <a:r>
            <a:rPr lang="ru-RU" sz="2400" b="1" dirty="0">
              <a:latin typeface="Bookman Old Style" panose="02050604050505020204" pitchFamily="18" charset="0"/>
            </a:rPr>
            <a:t> обучающихся и работников</a:t>
          </a:r>
          <a:endParaRPr lang="ru-RU" sz="2400" b="1" dirty="0">
            <a:solidFill>
              <a:srgbClr val="FF0000"/>
            </a:solidFill>
            <a:latin typeface="Bookman Old Style" panose="02050604050505020204" pitchFamily="18" charset="0"/>
          </a:endParaRPr>
        </a:p>
      </dgm:t>
    </dgm:pt>
    <dgm:pt modelId="{A37F40AC-1BE5-40B4-8072-413BCE258303}" type="par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47580C7C-674B-4EA5-92C4-961A7C9B3FA6}" type="sib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23EA194F-979E-414F-AE31-4618E9B07484}" type="pres">
      <dgm:prSet presAssocID="{4077D3D6-22B4-4167-95FD-8574C1620B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F6671-7C9C-4DAA-8B6C-9BCB456A7BA3}" type="pres">
      <dgm:prSet presAssocID="{2DD788C7-AC77-4A6F-A456-7A4E1A9F5AB6}" presName="composite" presStyleCnt="0"/>
      <dgm:spPr/>
    </dgm:pt>
    <dgm:pt modelId="{4AE29C2F-F587-4021-9CA0-7E7B81D9AB2D}" type="pres">
      <dgm:prSet presAssocID="{2DD788C7-AC77-4A6F-A456-7A4E1A9F5AB6}" presName="imgShp" presStyleLbl="fgImgPlace1" presStyleIdx="0" presStyleCnt="1" custScaleX="58684" custScaleY="55232" custLinFactX="-26406" custLinFactNeighborX="-100000" custLinFactNeighborY="-112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614414-4639-4E52-BA44-14805F832817}" type="pres">
      <dgm:prSet presAssocID="{2DD788C7-AC77-4A6F-A456-7A4E1A9F5AB6}" presName="txShp" presStyleLbl="node1" presStyleIdx="0" presStyleCnt="1" custScaleX="145405" custLinFactY="-47807" custLinFactNeighborX="146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1A9C5-E5FA-4FB5-9025-ABFACF1EC0BA}" type="presOf" srcId="{2DD788C7-AC77-4A6F-A456-7A4E1A9F5AB6}" destId="{53614414-4639-4E52-BA44-14805F832817}" srcOrd="0" destOrd="0" presId="urn:microsoft.com/office/officeart/2005/8/layout/vList3"/>
    <dgm:cxn modelId="{BE4D23D9-3165-4805-B8E8-1F514E49A823}" srcId="{4077D3D6-22B4-4167-95FD-8574C1620B4E}" destId="{2DD788C7-AC77-4A6F-A456-7A4E1A9F5AB6}" srcOrd="0" destOrd="0" parTransId="{A37F40AC-1BE5-40B4-8072-413BCE258303}" sibTransId="{47580C7C-674B-4EA5-92C4-961A7C9B3FA6}"/>
    <dgm:cxn modelId="{D92DABE6-6E82-40EB-8332-72441A3474D2}" type="presOf" srcId="{4077D3D6-22B4-4167-95FD-8574C1620B4E}" destId="{23EA194F-979E-414F-AE31-4618E9B07484}" srcOrd="0" destOrd="0" presId="urn:microsoft.com/office/officeart/2005/8/layout/vList3"/>
    <dgm:cxn modelId="{95B8F50C-8728-41A5-BAF3-0EE6E61AAB15}" type="presParOf" srcId="{23EA194F-979E-414F-AE31-4618E9B07484}" destId="{4F8F6671-7C9C-4DAA-8B6C-9BCB456A7BA3}" srcOrd="0" destOrd="0" presId="urn:microsoft.com/office/officeart/2005/8/layout/vList3"/>
    <dgm:cxn modelId="{C7A97CDF-B620-494C-AF60-AC7505B92E09}" type="presParOf" srcId="{4F8F6671-7C9C-4DAA-8B6C-9BCB456A7BA3}" destId="{4AE29C2F-F587-4021-9CA0-7E7B81D9AB2D}" srcOrd="0" destOrd="0" presId="urn:microsoft.com/office/officeart/2005/8/layout/vList3"/>
    <dgm:cxn modelId="{E2B34238-3D9D-436F-95F7-3244EB291D04}" type="presParOf" srcId="{4F8F6671-7C9C-4DAA-8B6C-9BCB456A7BA3}" destId="{53614414-4639-4E52-BA44-14805F8328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077D3D6-22B4-4167-95FD-8574C1620B4E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DD788C7-AC77-4A6F-A456-7A4E1A9F5AB6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vl="0" algn="l" defTabSz="1066800" rtl="0">
            <a:lnSpc>
              <a:spcPct val="90000"/>
            </a:lnSpc>
          </a:pPr>
          <a:r>
            <a:rPr lang="ru-RU" sz="2400" b="1" dirty="0">
              <a:latin typeface="Bookman Old Style" panose="02050604050505020204" pitchFamily="18" charset="0"/>
            </a:rPr>
            <a:t>проведение Дней здоровья</a:t>
          </a:r>
          <a:endParaRPr lang="ru-RU" sz="2400" b="1" dirty="0">
            <a:solidFill>
              <a:srgbClr val="FF0000"/>
            </a:solidFill>
            <a:latin typeface="Bookman Old Style" panose="02050604050505020204" pitchFamily="18" charset="0"/>
          </a:endParaRPr>
        </a:p>
      </dgm:t>
    </dgm:pt>
    <dgm:pt modelId="{47580C7C-674B-4EA5-92C4-961A7C9B3FA6}" type="sib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A37F40AC-1BE5-40B4-8072-413BCE258303}" type="par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23EA194F-979E-414F-AE31-4618E9B07484}" type="pres">
      <dgm:prSet presAssocID="{4077D3D6-22B4-4167-95FD-8574C1620B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F6671-7C9C-4DAA-8B6C-9BCB456A7BA3}" type="pres">
      <dgm:prSet presAssocID="{2DD788C7-AC77-4A6F-A456-7A4E1A9F5AB6}" presName="composite" presStyleCnt="0"/>
      <dgm:spPr/>
    </dgm:pt>
    <dgm:pt modelId="{4AE29C2F-F587-4021-9CA0-7E7B81D9AB2D}" type="pres">
      <dgm:prSet presAssocID="{2DD788C7-AC77-4A6F-A456-7A4E1A9F5AB6}" presName="imgShp" presStyleLbl="fgImgPlace1" presStyleIdx="0" presStyleCnt="1" custScaleX="109144" custScaleY="100098" custLinFactX="-79907" custLinFactNeighborX="-100000" custLinFactNeighborY="-4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614414-4639-4E52-BA44-14805F832817}" type="pres">
      <dgm:prSet presAssocID="{2DD788C7-AC77-4A6F-A456-7A4E1A9F5AB6}" presName="txShp" presStyleLbl="node1" presStyleIdx="0" presStyleCnt="1" custScaleX="137975" custLinFactY="31189" custLinFactNeighborX="62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1A9C5-E5FA-4FB5-9025-ABFACF1EC0BA}" type="presOf" srcId="{2DD788C7-AC77-4A6F-A456-7A4E1A9F5AB6}" destId="{53614414-4639-4E52-BA44-14805F832817}" srcOrd="0" destOrd="0" presId="urn:microsoft.com/office/officeart/2005/8/layout/vList3"/>
    <dgm:cxn modelId="{BE4D23D9-3165-4805-B8E8-1F514E49A823}" srcId="{4077D3D6-22B4-4167-95FD-8574C1620B4E}" destId="{2DD788C7-AC77-4A6F-A456-7A4E1A9F5AB6}" srcOrd="0" destOrd="0" parTransId="{A37F40AC-1BE5-40B4-8072-413BCE258303}" sibTransId="{47580C7C-674B-4EA5-92C4-961A7C9B3FA6}"/>
    <dgm:cxn modelId="{D92DABE6-6E82-40EB-8332-72441A3474D2}" type="presOf" srcId="{4077D3D6-22B4-4167-95FD-8574C1620B4E}" destId="{23EA194F-979E-414F-AE31-4618E9B07484}" srcOrd="0" destOrd="0" presId="urn:microsoft.com/office/officeart/2005/8/layout/vList3"/>
    <dgm:cxn modelId="{95B8F50C-8728-41A5-BAF3-0EE6E61AAB15}" type="presParOf" srcId="{23EA194F-979E-414F-AE31-4618E9B07484}" destId="{4F8F6671-7C9C-4DAA-8B6C-9BCB456A7BA3}" srcOrd="0" destOrd="0" presId="urn:microsoft.com/office/officeart/2005/8/layout/vList3"/>
    <dgm:cxn modelId="{C7A97CDF-B620-494C-AF60-AC7505B92E09}" type="presParOf" srcId="{4F8F6671-7C9C-4DAA-8B6C-9BCB456A7BA3}" destId="{4AE29C2F-F587-4021-9CA0-7E7B81D9AB2D}" srcOrd="0" destOrd="0" presId="urn:microsoft.com/office/officeart/2005/8/layout/vList3"/>
    <dgm:cxn modelId="{E2B34238-3D9D-436F-95F7-3244EB291D04}" type="presParOf" srcId="{4F8F6671-7C9C-4DAA-8B6C-9BCB456A7BA3}" destId="{53614414-4639-4E52-BA44-14805F8328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77D3D6-22B4-4167-95FD-8574C1620B4E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2DD788C7-AC77-4A6F-A456-7A4E1A9F5AB6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lvl="0" algn="l" defTabSz="1066800" rtl="0">
            <a:lnSpc>
              <a:spcPct val="90000"/>
            </a:lnSpc>
          </a:pPr>
          <a:r>
            <a:rPr lang="ru-RU" sz="2400" b="1" dirty="0">
              <a:latin typeface="Bookman Old Style" panose="02050604050505020204" pitchFamily="18" charset="0"/>
            </a:rPr>
            <a:t>качественное питание</a:t>
          </a:r>
          <a:endParaRPr lang="ru-RU" sz="2400" b="1" dirty="0">
            <a:solidFill>
              <a:srgbClr val="FF0000"/>
            </a:solidFill>
            <a:latin typeface="Bookman Old Style" panose="02050604050505020204" pitchFamily="18" charset="0"/>
          </a:endParaRPr>
        </a:p>
      </dgm:t>
    </dgm:pt>
    <dgm:pt modelId="{47580C7C-674B-4EA5-92C4-961A7C9B3FA6}" type="sib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A37F40AC-1BE5-40B4-8072-413BCE258303}" type="parTrans" cxnId="{BE4D23D9-3165-4805-B8E8-1F514E49A823}">
      <dgm:prSet/>
      <dgm:spPr/>
      <dgm:t>
        <a:bodyPr/>
        <a:lstStyle/>
        <a:p>
          <a:pPr algn="l"/>
          <a:endParaRPr lang="ru-RU" sz="2000"/>
        </a:p>
      </dgm:t>
    </dgm:pt>
    <dgm:pt modelId="{23EA194F-979E-414F-AE31-4618E9B07484}" type="pres">
      <dgm:prSet presAssocID="{4077D3D6-22B4-4167-95FD-8574C1620B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8F6671-7C9C-4DAA-8B6C-9BCB456A7BA3}" type="pres">
      <dgm:prSet presAssocID="{2DD788C7-AC77-4A6F-A456-7A4E1A9F5AB6}" presName="composite" presStyleCnt="0"/>
      <dgm:spPr/>
    </dgm:pt>
    <dgm:pt modelId="{4AE29C2F-F587-4021-9CA0-7E7B81D9AB2D}" type="pres">
      <dgm:prSet presAssocID="{2DD788C7-AC77-4A6F-A456-7A4E1A9F5AB6}" presName="imgShp" presStyleLbl="fgImgPlace1" presStyleIdx="0" presStyleCnt="1" custScaleX="109144" custScaleY="100098" custLinFactX="-79907" custLinFactNeighborX="-100000" custLinFactNeighborY="-4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3614414-4639-4E52-BA44-14805F832817}" type="pres">
      <dgm:prSet presAssocID="{2DD788C7-AC77-4A6F-A456-7A4E1A9F5AB6}" presName="txShp" presStyleLbl="node1" presStyleIdx="0" presStyleCnt="1" custScaleX="137975" custLinFactY="31189" custLinFactNeighborX="62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4F1A9C5-E5FA-4FB5-9025-ABFACF1EC0BA}" type="presOf" srcId="{2DD788C7-AC77-4A6F-A456-7A4E1A9F5AB6}" destId="{53614414-4639-4E52-BA44-14805F832817}" srcOrd="0" destOrd="0" presId="urn:microsoft.com/office/officeart/2005/8/layout/vList3"/>
    <dgm:cxn modelId="{BE4D23D9-3165-4805-B8E8-1F514E49A823}" srcId="{4077D3D6-22B4-4167-95FD-8574C1620B4E}" destId="{2DD788C7-AC77-4A6F-A456-7A4E1A9F5AB6}" srcOrd="0" destOrd="0" parTransId="{A37F40AC-1BE5-40B4-8072-413BCE258303}" sibTransId="{47580C7C-674B-4EA5-92C4-961A7C9B3FA6}"/>
    <dgm:cxn modelId="{D92DABE6-6E82-40EB-8332-72441A3474D2}" type="presOf" srcId="{4077D3D6-22B4-4167-95FD-8574C1620B4E}" destId="{23EA194F-979E-414F-AE31-4618E9B07484}" srcOrd="0" destOrd="0" presId="urn:microsoft.com/office/officeart/2005/8/layout/vList3"/>
    <dgm:cxn modelId="{95B8F50C-8728-41A5-BAF3-0EE6E61AAB15}" type="presParOf" srcId="{23EA194F-979E-414F-AE31-4618E9B07484}" destId="{4F8F6671-7C9C-4DAA-8B6C-9BCB456A7BA3}" srcOrd="0" destOrd="0" presId="urn:microsoft.com/office/officeart/2005/8/layout/vList3"/>
    <dgm:cxn modelId="{C7A97CDF-B620-494C-AF60-AC7505B92E09}" type="presParOf" srcId="{4F8F6671-7C9C-4DAA-8B6C-9BCB456A7BA3}" destId="{4AE29C2F-F587-4021-9CA0-7E7B81D9AB2D}" srcOrd="0" destOrd="0" presId="urn:microsoft.com/office/officeart/2005/8/layout/vList3"/>
    <dgm:cxn modelId="{E2B34238-3D9D-436F-95F7-3244EB291D04}" type="presParOf" srcId="{4F8F6671-7C9C-4DAA-8B6C-9BCB456A7BA3}" destId="{53614414-4639-4E52-BA44-14805F8328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131E69-23F1-474B-B6B2-813D7ABEE000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12F5BFF-19CF-48DA-8454-EF8B88B0F5C9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особенности микрорайона, закрепленного за ОО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53064628-3D62-425F-A48D-01608CC9F820}" type="parTrans" cxnId="{31C5AB07-D19F-43C0-B15A-C340FD43108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398A6B5-4B6E-4F1F-B56E-A1540A076F5C}" type="sibTrans" cxnId="{31C5AB07-D19F-43C0-B15A-C340FD43108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0D4FEFB9-66C2-41DB-AB6B-9AD3ED026156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особенности социума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EE6268E2-199F-4D20-88CC-9312D1112879}" type="parTrans" cxnId="{BC89F659-E2DC-4F07-84F8-A9302081C967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EA5EC6E4-746B-4FDC-89C1-0BB4C2823633}" type="sibTrans" cxnId="{BC89F659-E2DC-4F07-84F8-A9302081C967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7E28330A-E3E9-4B0B-8C49-1AF2BC44CA58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деятельность родительского патруля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AAA4BB92-438B-44ED-BF08-9BCAE2643F49}" type="parTrans" cxnId="{41686405-C004-482B-A91B-5CEC69889B66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58E7A54C-D3E5-4795-897A-66153898E212}" type="sibTrans" cxnId="{41686405-C004-482B-A91B-5CEC69889B66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6092E0B8-1E3B-4763-9053-02F20C946ACA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деятельность школьного Совета по профилактике правонарушений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65F056E3-DE77-4BB8-BC37-3617241AFCFE}" type="parTrans" cxnId="{2EF788C7-2BEC-4597-AFD8-BF9D495736CF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A52882A8-0C3A-4F10-A97C-ABFB86009077}" type="sibTrans" cxnId="{2EF788C7-2BEC-4597-AFD8-BF9D495736CF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4D78E42-5E81-49B0-ADE3-4182D8243C42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сотрудничество с органами профилактики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86966FE4-CC6D-463E-8F28-CA54DDB36863}" type="parTrans" cxnId="{6DF2E3CD-7A42-4A40-A874-B9FAE10D12B1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1F797D9B-0700-4972-BB67-CCBFC7AA2370}" type="sibTrans" cxnId="{6DF2E3CD-7A42-4A40-A874-B9FAE10D12B1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C2FF4AD3-C5E1-4AD5-A15F-5EB2E5D831D4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развитие и совершенствование системы дополнительного образования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848C8A86-12EF-41A6-9BFE-CFE9C16B5BA8}" type="parTrans" cxnId="{40B90700-587A-4C06-9416-BFAE3A108353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2FBDFD19-7F77-493E-8BA6-758FD240EDEF}" type="sibTrans" cxnId="{40B90700-587A-4C06-9416-BFAE3A108353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8CD4C55A-CE31-450A-AD3D-766FC548E9F3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родительский всеобуч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E0F2C156-4E60-4149-8A8F-5689962F079E}" type="parTrans" cxnId="{48EA7208-2435-4901-8561-D58742439578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3569AF68-0D5F-4B0E-AF43-4C635D28B4DE}" type="sibTrans" cxnId="{48EA7208-2435-4901-8561-D58742439578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97BA86C6-B9C2-4E84-8C8A-A65A2EE1D3FF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сотрудничество с центрами по оказанию помощи детям, нуждающимся в психолого-педагогической и медико-социальной помощи 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5D6AE8A7-3803-4828-B7DC-803E5317FC48}" type="parTrans" cxnId="{2FAA7EEE-C3EE-414A-9E4F-0ECA0777DD9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5D05F9B6-DF4F-4773-9C9C-389C62623AC0}" type="sibTrans" cxnId="{2FAA7EEE-C3EE-414A-9E4F-0ECA0777DD99}">
      <dgm:prSet/>
      <dgm:spPr/>
      <dgm:t>
        <a:bodyPr/>
        <a:lstStyle/>
        <a:p>
          <a:endParaRPr lang="ru-RU" sz="2000">
            <a:solidFill>
              <a:srgbClr val="2C69B2"/>
            </a:solidFill>
          </a:endParaRPr>
        </a:p>
      </dgm:t>
    </dgm:pt>
    <dgm:pt modelId="{7F5B70DA-7B3E-4F95-A79C-0D97CA9322E4}">
      <dgm:prSet phldrT="[Текст]" custT="1"/>
      <dgm:spPr/>
      <dgm:t>
        <a:bodyPr/>
        <a:lstStyle/>
        <a:p>
          <a:r>
            <a:rPr lang="ru-RU" sz="2000" b="0" dirty="0">
              <a:latin typeface="Bookman Old Style" panose="02050604050505020204" pitchFamily="18" charset="0"/>
            </a:rPr>
            <a:t>деятельность социального педагога по сопровождению детей и семей, находящихся в социально опасном положении</a:t>
          </a:r>
          <a:endParaRPr lang="ru-RU" sz="2000" b="0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1EEFB807-8E1D-494B-99A5-FFDE703B5D5B}" type="parTrans" cxnId="{520FF412-75F8-4F73-83BD-525DB1658FE6}">
      <dgm:prSet/>
      <dgm:spPr/>
      <dgm:t>
        <a:bodyPr/>
        <a:lstStyle/>
        <a:p>
          <a:endParaRPr lang="ru-RU"/>
        </a:p>
      </dgm:t>
    </dgm:pt>
    <dgm:pt modelId="{E6FC2383-648A-4D1C-B609-15373AD3D367}" type="sibTrans" cxnId="{520FF412-75F8-4F73-83BD-525DB1658FE6}">
      <dgm:prSet/>
      <dgm:spPr/>
      <dgm:t>
        <a:bodyPr/>
        <a:lstStyle/>
        <a:p>
          <a:endParaRPr lang="ru-RU"/>
        </a:p>
      </dgm:t>
    </dgm:pt>
    <dgm:pt modelId="{E2599A0B-6E43-449F-A38D-0812ED62BDDB}">
      <dgm:prSet phldrT="[Текст]" custT="1"/>
      <dgm:spPr/>
      <dgm:t>
        <a:bodyPr/>
        <a:lstStyle/>
        <a:p>
          <a:r>
            <a:rPr lang="ru-RU" sz="2000" b="1" dirty="0">
              <a:latin typeface="Bookman Old Style" panose="02050604050505020204" pitchFamily="18" charset="0"/>
            </a:rPr>
            <a:t>…</a:t>
          </a:r>
          <a:endParaRPr lang="ru-RU" sz="2000" b="1" dirty="0">
            <a:solidFill>
              <a:srgbClr val="2C69B2"/>
            </a:solidFill>
            <a:latin typeface="Bookman Old Style" panose="02050604050505020204" pitchFamily="18" charset="0"/>
          </a:endParaRPr>
        </a:p>
      </dgm:t>
    </dgm:pt>
    <dgm:pt modelId="{254B9847-3E6D-40BB-8ABC-4BE1E8758079}" type="parTrans" cxnId="{4B67AB16-DA1F-4F9C-A8C1-19FD80C3D89D}">
      <dgm:prSet/>
      <dgm:spPr/>
      <dgm:t>
        <a:bodyPr/>
        <a:lstStyle/>
        <a:p>
          <a:endParaRPr lang="ru-RU"/>
        </a:p>
      </dgm:t>
    </dgm:pt>
    <dgm:pt modelId="{BA109324-E32F-47EC-AF1C-83BA977185A4}" type="sibTrans" cxnId="{4B67AB16-DA1F-4F9C-A8C1-19FD80C3D89D}">
      <dgm:prSet/>
      <dgm:spPr/>
      <dgm:t>
        <a:bodyPr/>
        <a:lstStyle/>
        <a:p>
          <a:endParaRPr lang="ru-RU"/>
        </a:p>
      </dgm:t>
    </dgm:pt>
    <dgm:pt modelId="{C28F0404-FCBB-4ABA-B511-8B6788ED8867}" type="pres">
      <dgm:prSet presAssocID="{18131E69-23F1-474B-B6B2-813D7ABEE00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F99B7-18FF-463F-854B-DC5D2EFE204F}" type="pres">
      <dgm:prSet presAssocID="{A12F5BFF-19CF-48DA-8454-EF8B88B0F5C9}" presName="parentLin" presStyleCnt="0"/>
      <dgm:spPr/>
    </dgm:pt>
    <dgm:pt modelId="{6BBDBC04-8D95-450E-9747-8F69ADB3E1A4}" type="pres">
      <dgm:prSet presAssocID="{A12F5BFF-19CF-48DA-8454-EF8B88B0F5C9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E5F2FD5F-C6A5-4726-8E6E-F3A89283ECA0}" type="pres">
      <dgm:prSet presAssocID="{A12F5BFF-19CF-48DA-8454-EF8B88B0F5C9}" presName="parentText" presStyleLbl="node1" presStyleIdx="0" presStyleCnt="10" custScaleX="1300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9BA543-B224-4C3F-A95C-F5EE6CBC0260}" type="pres">
      <dgm:prSet presAssocID="{A12F5BFF-19CF-48DA-8454-EF8B88B0F5C9}" presName="negativeSpace" presStyleCnt="0"/>
      <dgm:spPr/>
    </dgm:pt>
    <dgm:pt modelId="{084EB6B7-C258-45C7-BDA4-A0DFB7914C6C}" type="pres">
      <dgm:prSet presAssocID="{A12F5BFF-19CF-48DA-8454-EF8B88B0F5C9}" presName="childText" presStyleLbl="conFgAcc1" presStyleIdx="0" presStyleCnt="10">
        <dgm:presLayoutVars>
          <dgm:bulletEnabled val="1"/>
        </dgm:presLayoutVars>
      </dgm:prSet>
      <dgm:spPr/>
    </dgm:pt>
    <dgm:pt modelId="{26CAC4C4-7415-40D0-8055-CCEC36CCEFB0}" type="pres">
      <dgm:prSet presAssocID="{2398A6B5-4B6E-4F1F-B56E-A1540A076F5C}" presName="spaceBetweenRectangles" presStyleCnt="0"/>
      <dgm:spPr/>
    </dgm:pt>
    <dgm:pt modelId="{EA023BD6-BA41-4DE0-8046-383388456448}" type="pres">
      <dgm:prSet presAssocID="{0D4FEFB9-66C2-41DB-AB6B-9AD3ED026156}" presName="parentLin" presStyleCnt="0"/>
      <dgm:spPr/>
    </dgm:pt>
    <dgm:pt modelId="{8B1931E9-0FC5-42B7-9082-2D2E991C15B4}" type="pres">
      <dgm:prSet presAssocID="{0D4FEFB9-66C2-41DB-AB6B-9AD3ED026156}" presName="parentLeftMargin" presStyleLbl="node1" presStyleIdx="0" presStyleCnt="10"/>
      <dgm:spPr/>
      <dgm:t>
        <a:bodyPr/>
        <a:lstStyle/>
        <a:p>
          <a:endParaRPr lang="ru-RU"/>
        </a:p>
      </dgm:t>
    </dgm:pt>
    <dgm:pt modelId="{CCE48A99-EB3F-415E-BC6C-15124684E186}" type="pres">
      <dgm:prSet presAssocID="{0D4FEFB9-66C2-41DB-AB6B-9AD3ED026156}" presName="parentText" presStyleLbl="node1" presStyleIdx="1" presStyleCnt="10" custScaleX="1300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15774-6303-4B13-8363-E3CB63500138}" type="pres">
      <dgm:prSet presAssocID="{0D4FEFB9-66C2-41DB-AB6B-9AD3ED026156}" presName="negativeSpace" presStyleCnt="0"/>
      <dgm:spPr/>
    </dgm:pt>
    <dgm:pt modelId="{10726523-AC04-43D9-A051-63CF989B63F1}" type="pres">
      <dgm:prSet presAssocID="{0D4FEFB9-66C2-41DB-AB6B-9AD3ED026156}" presName="childText" presStyleLbl="conFgAcc1" presStyleIdx="1" presStyleCnt="10">
        <dgm:presLayoutVars>
          <dgm:bulletEnabled val="1"/>
        </dgm:presLayoutVars>
      </dgm:prSet>
      <dgm:spPr/>
    </dgm:pt>
    <dgm:pt modelId="{49F2E8FA-1A2C-4EE6-B2CA-E436A954A6E4}" type="pres">
      <dgm:prSet presAssocID="{EA5EC6E4-746B-4FDC-89C1-0BB4C2823633}" presName="spaceBetweenRectangles" presStyleCnt="0"/>
      <dgm:spPr/>
    </dgm:pt>
    <dgm:pt modelId="{AB4E3548-7B28-4573-9076-DD16BFE59607}" type="pres">
      <dgm:prSet presAssocID="{7E28330A-E3E9-4B0B-8C49-1AF2BC44CA58}" presName="parentLin" presStyleCnt="0"/>
      <dgm:spPr/>
    </dgm:pt>
    <dgm:pt modelId="{AACC522C-0331-4B7D-B0C6-A186144ECA01}" type="pres">
      <dgm:prSet presAssocID="{7E28330A-E3E9-4B0B-8C49-1AF2BC44CA58}" presName="parentLeftMargin" presStyleLbl="node1" presStyleIdx="1" presStyleCnt="10"/>
      <dgm:spPr/>
      <dgm:t>
        <a:bodyPr/>
        <a:lstStyle/>
        <a:p>
          <a:endParaRPr lang="ru-RU"/>
        </a:p>
      </dgm:t>
    </dgm:pt>
    <dgm:pt modelId="{822A1EBA-5F87-44F5-991D-4A64E47D6178}" type="pres">
      <dgm:prSet presAssocID="{7E28330A-E3E9-4B0B-8C49-1AF2BC44CA58}" presName="parentText" presStyleLbl="node1" presStyleIdx="2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9CE56C-D29E-4290-93F4-ED2FCDE671E9}" type="pres">
      <dgm:prSet presAssocID="{7E28330A-E3E9-4B0B-8C49-1AF2BC44CA58}" presName="negativeSpace" presStyleCnt="0"/>
      <dgm:spPr/>
    </dgm:pt>
    <dgm:pt modelId="{5554A9E3-02F0-4094-A62F-A6AEF6578B9A}" type="pres">
      <dgm:prSet presAssocID="{7E28330A-E3E9-4B0B-8C49-1AF2BC44CA58}" presName="childText" presStyleLbl="conFgAcc1" presStyleIdx="2" presStyleCnt="10">
        <dgm:presLayoutVars>
          <dgm:bulletEnabled val="1"/>
        </dgm:presLayoutVars>
      </dgm:prSet>
      <dgm:spPr/>
    </dgm:pt>
    <dgm:pt modelId="{2AAE4BC9-9776-4003-832F-5E33CB12902E}" type="pres">
      <dgm:prSet presAssocID="{58E7A54C-D3E5-4795-897A-66153898E212}" presName="spaceBetweenRectangles" presStyleCnt="0"/>
      <dgm:spPr/>
    </dgm:pt>
    <dgm:pt modelId="{8A1A2F3E-EBBC-4E60-BBDD-88ED0E9FE66E}" type="pres">
      <dgm:prSet presAssocID="{6092E0B8-1E3B-4763-9053-02F20C946ACA}" presName="parentLin" presStyleCnt="0"/>
      <dgm:spPr/>
    </dgm:pt>
    <dgm:pt modelId="{23F679D3-12F0-4058-9C2E-A3F2A59A99C2}" type="pres">
      <dgm:prSet presAssocID="{6092E0B8-1E3B-4763-9053-02F20C946ACA}" presName="parentLeftMargin" presStyleLbl="node1" presStyleIdx="2" presStyleCnt="10"/>
      <dgm:spPr/>
      <dgm:t>
        <a:bodyPr/>
        <a:lstStyle/>
        <a:p>
          <a:endParaRPr lang="ru-RU"/>
        </a:p>
      </dgm:t>
    </dgm:pt>
    <dgm:pt modelId="{DC893620-8BFB-49BC-AAD8-B59FD0E42B45}" type="pres">
      <dgm:prSet presAssocID="{6092E0B8-1E3B-4763-9053-02F20C946ACA}" presName="parentText" presStyleLbl="node1" presStyleIdx="3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EB2DA-126D-445E-8CB0-19A579929CD5}" type="pres">
      <dgm:prSet presAssocID="{6092E0B8-1E3B-4763-9053-02F20C946ACA}" presName="negativeSpace" presStyleCnt="0"/>
      <dgm:spPr/>
    </dgm:pt>
    <dgm:pt modelId="{4DABFFD1-0DE2-488C-92BC-13F75BCECB0A}" type="pres">
      <dgm:prSet presAssocID="{6092E0B8-1E3B-4763-9053-02F20C946ACA}" presName="childText" presStyleLbl="conFgAcc1" presStyleIdx="3" presStyleCnt="10">
        <dgm:presLayoutVars>
          <dgm:bulletEnabled val="1"/>
        </dgm:presLayoutVars>
      </dgm:prSet>
      <dgm:spPr/>
    </dgm:pt>
    <dgm:pt modelId="{7A75513C-1BB4-4853-A31B-E1F04E77ABFF}" type="pres">
      <dgm:prSet presAssocID="{A52882A8-0C3A-4F10-A97C-ABFB86009077}" presName="spaceBetweenRectangles" presStyleCnt="0"/>
      <dgm:spPr/>
    </dgm:pt>
    <dgm:pt modelId="{C5403E63-5343-4EA1-A864-5FF3359F75F7}" type="pres">
      <dgm:prSet presAssocID="{24D78E42-5E81-49B0-ADE3-4182D8243C42}" presName="parentLin" presStyleCnt="0"/>
      <dgm:spPr/>
    </dgm:pt>
    <dgm:pt modelId="{2FE2F5A6-4582-423D-A5D2-CD406B2F82EB}" type="pres">
      <dgm:prSet presAssocID="{24D78E42-5E81-49B0-ADE3-4182D8243C42}" presName="parentLeftMargin" presStyleLbl="node1" presStyleIdx="3" presStyleCnt="10"/>
      <dgm:spPr/>
      <dgm:t>
        <a:bodyPr/>
        <a:lstStyle/>
        <a:p>
          <a:endParaRPr lang="ru-RU"/>
        </a:p>
      </dgm:t>
    </dgm:pt>
    <dgm:pt modelId="{426BCD27-D0C7-418B-8925-34C2111BF883}" type="pres">
      <dgm:prSet presAssocID="{24D78E42-5E81-49B0-ADE3-4182D8243C42}" presName="parentText" presStyleLbl="node1" presStyleIdx="4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238BB-6EEB-446E-B65B-54E508DE4423}" type="pres">
      <dgm:prSet presAssocID="{24D78E42-5E81-49B0-ADE3-4182D8243C42}" presName="negativeSpace" presStyleCnt="0"/>
      <dgm:spPr/>
    </dgm:pt>
    <dgm:pt modelId="{60272A8F-C1C1-41E2-B65F-D616DFBF33DE}" type="pres">
      <dgm:prSet presAssocID="{24D78E42-5E81-49B0-ADE3-4182D8243C42}" presName="childText" presStyleLbl="conFgAcc1" presStyleIdx="4" presStyleCnt="10">
        <dgm:presLayoutVars>
          <dgm:bulletEnabled val="1"/>
        </dgm:presLayoutVars>
      </dgm:prSet>
      <dgm:spPr/>
    </dgm:pt>
    <dgm:pt modelId="{4E44B001-3F4D-46C0-B21B-1020F81F20F1}" type="pres">
      <dgm:prSet presAssocID="{1F797D9B-0700-4972-BB67-CCBFC7AA2370}" presName="spaceBetweenRectangles" presStyleCnt="0"/>
      <dgm:spPr/>
    </dgm:pt>
    <dgm:pt modelId="{D3B00F06-CFBB-43DE-AA4F-F2BB707BAD7E}" type="pres">
      <dgm:prSet presAssocID="{C2FF4AD3-C5E1-4AD5-A15F-5EB2E5D831D4}" presName="parentLin" presStyleCnt="0"/>
      <dgm:spPr/>
    </dgm:pt>
    <dgm:pt modelId="{BD495AE1-F3E3-440C-903E-1A185EEF19E5}" type="pres">
      <dgm:prSet presAssocID="{C2FF4AD3-C5E1-4AD5-A15F-5EB2E5D831D4}" presName="parentLeftMargin" presStyleLbl="node1" presStyleIdx="4" presStyleCnt="10"/>
      <dgm:spPr/>
      <dgm:t>
        <a:bodyPr/>
        <a:lstStyle/>
        <a:p>
          <a:endParaRPr lang="ru-RU"/>
        </a:p>
      </dgm:t>
    </dgm:pt>
    <dgm:pt modelId="{8C6DD069-EEEA-412C-9909-F950B69A7901}" type="pres">
      <dgm:prSet presAssocID="{C2FF4AD3-C5E1-4AD5-A15F-5EB2E5D831D4}" presName="parentText" presStyleLbl="node1" presStyleIdx="5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1651E-F5C5-41E5-931C-D037299D4CBF}" type="pres">
      <dgm:prSet presAssocID="{C2FF4AD3-C5E1-4AD5-A15F-5EB2E5D831D4}" presName="negativeSpace" presStyleCnt="0"/>
      <dgm:spPr/>
    </dgm:pt>
    <dgm:pt modelId="{75F8167C-0D9C-4D9A-83FC-0AD2A060B5C1}" type="pres">
      <dgm:prSet presAssocID="{C2FF4AD3-C5E1-4AD5-A15F-5EB2E5D831D4}" presName="childText" presStyleLbl="conFgAcc1" presStyleIdx="5" presStyleCnt="10">
        <dgm:presLayoutVars>
          <dgm:bulletEnabled val="1"/>
        </dgm:presLayoutVars>
      </dgm:prSet>
      <dgm:spPr/>
    </dgm:pt>
    <dgm:pt modelId="{AD776E8F-A97D-4E42-9B91-A7F9A3435FF5}" type="pres">
      <dgm:prSet presAssocID="{2FBDFD19-7F77-493E-8BA6-758FD240EDEF}" presName="spaceBetweenRectangles" presStyleCnt="0"/>
      <dgm:spPr/>
    </dgm:pt>
    <dgm:pt modelId="{F1E6C362-E80E-4355-B05C-7C223331976D}" type="pres">
      <dgm:prSet presAssocID="{8CD4C55A-CE31-450A-AD3D-766FC548E9F3}" presName="parentLin" presStyleCnt="0"/>
      <dgm:spPr/>
    </dgm:pt>
    <dgm:pt modelId="{C13A6023-972A-4EE2-BD54-F0C2C371AF08}" type="pres">
      <dgm:prSet presAssocID="{8CD4C55A-CE31-450A-AD3D-766FC548E9F3}" presName="parentLeftMargin" presStyleLbl="node1" presStyleIdx="5" presStyleCnt="10"/>
      <dgm:spPr/>
      <dgm:t>
        <a:bodyPr/>
        <a:lstStyle/>
        <a:p>
          <a:endParaRPr lang="ru-RU"/>
        </a:p>
      </dgm:t>
    </dgm:pt>
    <dgm:pt modelId="{BF92A03C-0DFC-455C-BB1E-B4BE316D4ABE}" type="pres">
      <dgm:prSet presAssocID="{8CD4C55A-CE31-450A-AD3D-766FC548E9F3}" presName="parentText" presStyleLbl="node1" presStyleIdx="6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E0ABA-38A4-4A1E-A260-87DF78E22F4F}" type="pres">
      <dgm:prSet presAssocID="{8CD4C55A-CE31-450A-AD3D-766FC548E9F3}" presName="negativeSpace" presStyleCnt="0"/>
      <dgm:spPr/>
    </dgm:pt>
    <dgm:pt modelId="{1B0EDBCC-79DD-4EDC-B8A4-091068A4D5BE}" type="pres">
      <dgm:prSet presAssocID="{8CD4C55A-CE31-450A-AD3D-766FC548E9F3}" presName="childText" presStyleLbl="conFgAcc1" presStyleIdx="6" presStyleCnt="10">
        <dgm:presLayoutVars>
          <dgm:bulletEnabled val="1"/>
        </dgm:presLayoutVars>
      </dgm:prSet>
      <dgm:spPr/>
    </dgm:pt>
    <dgm:pt modelId="{1F9DC214-FCAD-4912-ACE7-50E290A1E95A}" type="pres">
      <dgm:prSet presAssocID="{3569AF68-0D5F-4B0E-AF43-4C635D28B4DE}" presName="spaceBetweenRectangles" presStyleCnt="0"/>
      <dgm:spPr/>
    </dgm:pt>
    <dgm:pt modelId="{0FA50BD1-46E6-4AF9-BD00-BBFDA7591349}" type="pres">
      <dgm:prSet presAssocID="{97BA86C6-B9C2-4E84-8C8A-A65A2EE1D3FF}" presName="parentLin" presStyleCnt="0"/>
      <dgm:spPr/>
    </dgm:pt>
    <dgm:pt modelId="{630AC09C-75A8-42D6-AF19-FC0219BCAF70}" type="pres">
      <dgm:prSet presAssocID="{97BA86C6-B9C2-4E84-8C8A-A65A2EE1D3FF}" presName="parentLeftMargin" presStyleLbl="node1" presStyleIdx="6" presStyleCnt="10"/>
      <dgm:spPr/>
      <dgm:t>
        <a:bodyPr/>
        <a:lstStyle/>
        <a:p>
          <a:endParaRPr lang="ru-RU"/>
        </a:p>
      </dgm:t>
    </dgm:pt>
    <dgm:pt modelId="{579F3DFA-78A2-4EEF-90D6-8E08B776DFBE}" type="pres">
      <dgm:prSet presAssocID="{97BA86C6-B9C2-4E84-8C8A-A65A2EE1D3FF}" presName="parentText" presStyleLbl="node1" presStyleIdx="7" presStyleCnt="10" custScaleX="130418" custScaleY="1985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A6F97-978D-454A-9B11-927CE16EB259}" type="pres">
      <dgm:prSet presAssocID="{97BA86C6-B9C2-4E84-8C8A-A65A2EE1D3FF}" presName="negativeSpace" presStyleCnt="0"/>
      <dgm:spPr/>
    </dgm:pt>
    <dgm:pt modelId="{FDB0D972-0AA6-4AAE-8BA9-9C86D94087A0}" type="pres">
      <dgm:prSet presAssocID="{97BA86C6-B9C2-4E84-8C8A-A65A2EE1D3FF}" presName="childText" presStyleLbl="conFgAcc1" presStyleIdx="7" presStyleCnt="10">
        <dgm:presLayoutVars>
          <dgm:bulletEnabled val="1"/>
        </dgm:presLayoutVars>
      </dgm:prSet>
      <dgm:spPr/>
    </dgm:pt>
    <dgm:pt modelId="{23A316B3-C4B4-413D-81F5-E5EADF817CA5}" type="pres">
      <dgm:prSet presAssocID="{5D05F9B6-DF4F-4773-9C9C-389C62623AC0}" presName="spaceBetweenRectangles" presStyleCnt="0"/>
      <dgm:spPr/>
    </dgm:pt>
    <dgm:pt modelId="{FC4217B7-28B6-4E95-98F1-F2BE4AE64286}" type="pres">
      <dgm:prSet presAssocID="{7F5B70DA-7B3E-4F95-A79C-0D97CA9322E4}" presName="parentLin" presStyleCnt="0"/>
      <dgm:spPr/>
    </dgm:pt>
    <dgm:pt modelId="{9E266926-B824-4551-B98B-8FF68A05C786}" type="pres">
      <dgm:prSet presAssocID="{7F5B70DA-7B3E-4F95-A79C-0D97CA9322E4}" presName="parentLeftMargin" presStyleLbl="node1" presStyleIdx="7" presStyleCnt="10"/>
      <dgm:spPr/>
      <dgm:t>
        <a:bodyPr/>
        <a:lstStyle/>
        <a:p>
          <a:endParaRPr lang="ru-RU"/>
        </a:p>
      </dgm:t>
    </dgm:pt>
    <dgm:pt modelId="{13CE183C-19B1-4212-B68F-D457BC4356AE}" type="pres">
      <dgm:prSet presAssocID="{7F5B70DA-7B3E-4F95-A79C-0D97CA9322E4}" presName="parentText" presStyleLbl="node1" presStyleIdx="8" presStyleCnt="10" custScaleX="130418" custScaleY="1813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52C91-CC2D-4BF5-BA57-D5576CC466E9}" type="pres">
      <dgm:prSet presAssocID="{7F5B70DA-7B3E-4F95-A79C-0D97CA9322E4}" presName="negativeSpace" presStyleCnt="0"/>
      <dgm:spPr/>
    </dgm:pt>
    <dgm:pt modelId="{D63C9C77-D1F2-410E-827D-645C2CFE695D}" type="pres">
      <dgm:prSet presAssocID="{7F5B70DA-7B3E-4F95-A79C-0D97CA9322E4}" presName="childText" presStyleLbl="conFgAcc1" presStyleIdx="8" presStyleCnt="10">
        <dgm:presLayoutVars>
          <dgm:bulletEnabled val="1"/>
        </dgm:presLayoutVars>
      </dgm:prSet>
      <dgm:spPr/>
    </dgm:pt>
    <dgm:pt modelId="{6ABCFF8C-F610-4926-A93D-0579FD6BA786}" type="pres">
      <dgm:prSet presAssocID="{E6FC2383-648A-4D1C-B609-15373AD3D367}" presName="spaceBetweenRectangles" presStyleCnt="0"/>
      <dgm:spPr/>
    </dgm:pt>
    <dgm:pt modelId="{8A631701-B678-45A6-8B0E-F207E326EE2D}" type="pres">
      <dgm:prSet presAssocID="{E2599A0B-6E43-449F-A38D-0812ED62BDDB}" presName="parentLin" presStyleCnt="0"/>
      <dgm:spPr/>
    </dgm:pt>
    <dgm:pt modelId="{4371B71E-A5E3-4ED0-94D4-2C4B2F15CC26}" type="pres">
      <dgm:prSet presAssocID="{E2599A0B-6E43-449F-A38D-0812ED62BDDB}" presName="parentLeftMargin" presStyleLbl="node1" presStyleIdx="8" presStyleCnt="10"/>
      <dgm:spPr/>
      <dgm:t>
        <a:bodyPr/>
        <a:lstStyle/>
        <a:p>
          <a:endParaRPr lang="ru-RU"/>
        </a:p>
      </dgm:t>
    </dgm:pt>
    <dgm:pt modelId="{28EC3D33-8C8C-4E1D-8165-404B1029CD75}" type="pres">
      <dgm:prSet presAssocID="{E2599A0B-6E43-449F-A38D-0812ED62BDDB}" presName="parentText" presStyleLbl="node1" presStyleIdx="9" presStyleCnt="10" custScaleX="1304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834DD-F37D-458E-9763-47B9790408BD}" type="pres">
      <dgm:prSet presAssocID="{E2599A0B-6E43-449F-A38D-0812ED62BDDB}" presName="negativeSpace" presStyleCnt="0"/>
      <dgm:spPr/>
    </dgm:pt>
    <dgm:pt modelId="{3144BEC5-3807-4524-9C14-91C430BC6AC3}" type="pres">
      <dgm:prSet presAssocID="{E2599A0B-6E43-449F-A38D-0812ED62BDDB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31C5AB07-D19F-43C0-B15A-C340FD431089}" srcId="{18131E69-23F1-474B-B6B2-813D7ABEE000}" destId="{A12F5BFF-19CF-48DA-8454-EF8B88B0F5C9}" srcOrd="0" destOrd="0" parTransId="{53064628-3D62-425F-A48D-01608CC9F820}" sibTransId="{2398A6B5-4B6E-4F1F-B56E-A1540A076F5C}"/>
    <dgm:cxn modelId="{48EA7208-2435-4901-8561-D58742439578}" srcId="{18131E69-23F1-474B-B6B2-813D7ABEE000}" destId="{8CD4C55A-CE31-450A-AD3D-766FC548E9F3}" srcOrd="6" destOrd="0" parTransId="{E0F2C156-4E60-4149-8A8F-5689962F079E}" sibTransId="{3569AF68-0D5F-4B0E-AF43-4C635D28B4DE}"/>
    <dgm:cxn modelId="{52E5ED77-26FB-4043-826D-84AAEC140C16}" type="presOf" srcId="{7E28330A-E3E9-4B0B-8C49-1AF2BC44CA58}" destId="{AACC522C-0331-4B7D-B0C6-A186144ECA01}" srcOrd="0" destOrd="0" presId="urn:microsoft.com/office/officeart/2005/8/layout/list1"/>
    <dgm:cxn modelId="{8282528F-82D8-45AD-B54B-593CABB6058B}" type="presOf" srcId="{97BA86C6-B9C2-4E84-8C8A-A65A2EE1D3FF}" destId="{579F3DFA-78A2-4EEF-90D6-8E08B776DFBE}" srcOrd="1" destOrd="0" presId="urn:microsoft.com/office/officeart/2005/8/layout/list1"/>
    <dgm:cxn modelId="{74E12D9E-27A5-4784-9E7F-D983610EB529}" type="presOf" srcId="{6092E0B8-1E3B-4763-9053-02F20C946ACA}" destId="{23F679D3-12F0-4058-9C2E-A3F2A59A99C2}" srcOrd="0" destOrd="0" presId="urn:microsoft.com/office/officeart/2005/8/layout/list1"/>
    <dgm:cxn modelId="{2EF788C7-2BEC-4597-AFD8-BF9D495736CF}" srcId="{18131E69-23F1-474B-B6B2-813D7ABEE000}" destId="{6092E0B8-1E3B-4763-9053-02F20C946ACA}" srcOrd="3" destOrd="0" parTransId="{65F056E3-DE77-4BB8-BC37-3617241AFCFE}" sibTransId="{A52882A8-0C3A-4F10-A97C-ABFB86009077}"/>
    <dgm:cxn modelId="{4B67AB16-DA1F-4F9C-A8C1-19FD80C3D89D}" srcId="{18131E69-23F1-474B-B6B2-813D7ABEE000}" destId="{E2599A0B-6E43-449F-A38D-0812ED62BDDB}" srcOrd="9" destOrd="0" parTransId="{254B9847-3E6D-40BB-8ABC-4BE1E8758079}" sibTransId="{BA109324-E32F-47EC-AF1C-83BA977185A4}"/>
    <dgm:cxn modelId="{8871F72F-6641-4788-B784-9D8383E78B68}" type="presOf" srcId="{7F5B70DA-7B3E-4F95-A79C-0D97CA9322E4}" destId="{13CE183C-19B1-4212-B68F-D457BC4356AE}" srcOrd="1" destOrd="0" presId="urn:microsoft.com/office/officeart/2005/8/layout/list1"/>
    <dgm:cxn modelId="{D38E5A7C-49F2-43D7-A96F-D01518653216}" type="presOf" srcId="{0D4FEFB9-66C2-41DB-AB6B-9AD3ED026156}" destId="{8B1931E9-0FC5-42B7-9082-2D2E991C15B4}" srcOrd="0" destOrd="0" presId="urn:microsoft.com/office/officeart/2005/8/layout/list1"/>
    <dgm:cxn modelId="{0AD3BB16-740E-4B0E-AA15-CFB5DCFCFD31}" type="presOf" srcId="{7E28330A-E3E9-4B0B-8C49-1AF2BC44CA58}" destId="{822A1EBA-5F87-44F5-991D-4A64E47D6178}" srcOrd="1" destOrd="0" presId="urn:microsoft.com/office/officeart/2005/8/layout/list1"/>
    <dgm:cxn modelId="{BC89F659-E2DC-4F07-84F8-A9302081C967}" srcId="{18131E69-23F1-474B-B6B2-813D7ABEE000}" destId="{0D4FEFB9-66C2-41DB-AB6B-9AD3ED026156}" srcOrd="1" destOrd="0" parTransId="{EE6268E2-199F-4D20-88CC-9312D1112879}" sibTransId="{EA5EC6E4-746B-4FDC-89C1-0BB4C2823633}"/>
    <dgm:cxn modelId="{D3EAFE0C-6A98-4CA0-B764-948D7D821E91}" type="presOf" srcId="{E2599A0B-6E43-449F-A38D-0812ED62BDDB}" destId="{4371B71E-A5E3-4ED0-94D4-2C4B2F15CC26}" srcOrd="0" destOrd="0" presId="urn:microsoft.com/office/officeart/2005/8/layout/list1"/>
    <dgm:cxn modelId="{A4EEE234-EA66-4A98-8E62-8103CDCEEB3B}" type="presOf" srcId="{24D78E42-5E81-49B0-ADE3-4182D8243C42}" destId="{426BCD27-D0C7-418B-8925-34C2111BF883}" srcOrd="1" destOrd="0" presId="urn:microsoft.com/office/officeart/2005/8/layout/list1"/>
    <dgm:cxn modelId="{A2518D68-D3F8-4BB6-A912-D4BC53ADEE02}" type="presOf" srcId="{7F5B70DA-7B3E-4F95-A79C-0D97CA9322E4}" destId="{9E266926-B824-4551-B98B-8FF68A05C786}" srcOrd="0" destOrd="0" presId="urn:microsoft.com/office/officeart/2005/8/layout/list1"/>
    <dgm:cxn modelId="{5C84FD06-C0BE-4C5F-89B7-9C1BEB698CBE}" type="presOf" srcId="{A12F5BFF-19CF-48DA-8454-EF8B88B0F5C9}" destId="{E5F2FD5F-C6A5-4726-8E6E-F3A89283ECA0}" srcOrd="1" destOrd="0" presId="urn:microsoft.com/office/officeart/2005/8/layout/list1"/>
    <dgm:cxn modelId="{B91521E4-8126-479F-A4E2-CE5F7CFEAC69}" type="presOf" srcId="{E2599A0B-6E43-449F-A38D-0812ED62BDDB}" destId="{28EC3D33-8C8C-4E1D-8165-404B1029CD75}" srcOrd="1" destOrd="0" presId="urn:microsoft.com/office/officeart/2005/8/layout/list1"/>
    <dgm:cxn modelId="{A3716418-E346-4974-923D-FF5B6DF8D5C6}" type="presOf" srcId="{8CD4C55A-CE31-450A-AD3D-766FC548E9F3}" destId="{C13A6023-972A-4EE2-BD54-F0C2C371AF08}" srcOrd="0" destOrd="0" presId="urn:microsoft.com/office/officeart/2005/8/layout/list1"/>
    <dgm:cxn modelId="{6DF2E3CD-7A42-4A40-A874-B9FAE10D12B1}" srcId="{18131E69-23F1-474B-B6B2-813D7ABEE000}" destId="{24D78E42-5E81-49B0-ADE3-4182D8243C42}" srcOrd="4" destOrd="0" parTransId="{86966FE4-CC6D-463E-8F28-CA54DDB36863}" sibTransId="{1F797D9B-0700-4972-BB67-CCBFC7AA2370}"/>
    <dgm:cxn modelId="{7661D9B1-E9BD-42BD-91C0-A333066D4A38}" type="presOf" srcId="{A12F5BFF-19CF-48DA-8454-EF8B88B0F5C9}" destId="{6BBDBC04-8D95-450E-9747-8F69ADB3E1A4}" srcOrd="0" destOrd="0" presId="urn:microsoft.com/office/officeart/2005/8/layout/list1"/>
    <dgm:cxn modelId="{FB907381-3284-4C91-AA5C-7D9522408C7E}" type="presOf" srcId="{97BA86C6-B9C2-4E84-8C8A-A65A2EE1D3FF}" destId="{630AC09C-75A8-42D6-AF19-FC0219BCAF70}" srcOrd="0" destOrd="0" presId="urn:microsoft.com/office/officeart/2005/8/layout/list1"/>
    <dgm:cxn modelId="{41686405-C004-482B-A91B-5CEC69889B66}" srcId="{18131E69-23F1-474B-B6B2-813D7ABEE000}" destId="{7E28330A-E3E9-4B0B-8C49-1AF2BC44CA58}" srcOrd="2" destOrd="0" parTransId="{AAA4BB92-438B-44ED-BF08-9BCAE2643F49}" sibTransId="{58E7A54C-D3E5-4795-897A-66153898E212}"/>
    <dgm:cxn modelId="{3016B78D-1E8A-437F-B2D2-67377731A01E}" type="presOf" srcId="{C2FF4AD3-C5E1-4AD5-A15F-5EB2E5D831D4}" destId="{BD495AE1-F3E3-440C-903E-1A185EEF19E5}" srcOrd="0" destOrd="0" presId="urn:microsoft.com/office/officeart/2005/8/layout/list1"/>
    <dgm:cxn modelId="{0AE836A8-3DAD-4E58-9A4F-8A0B1B3AFFF9}" type="presOf" srcId="{18131E69-23F1-474B-B6B2-813D7ABEE000}" destId="{C28F0404-FCBB-4ABA-B511-8B6788ED8867}" srcOrd="0" destOrd="0" presId="urn:microsoft.com/office/officeart/2005/8/layout/list1"/>
    <dgm:cxn modelId="{2FAA7EEE-C3EE-414A-9E4F-0ECA0777DD99}" srcId="{18131E69-23F1-474B-B6B2-813D7ABEE000}" destId="{97BA86C6-B9C2-4E84-8C8A-A65A2EE1D3FF}" srcOrd="7" destOrd="0" parTransId="{5D6AE8A7-3803-4828-B7DC-803E5317FC48}" sibTransId="{5D05F9B6-DF4F-4773-9C9C-389C62623AC0}"/>
    <dgm:cxn modelId="{277F8473-C661-4294-95C7-90CD6E643A10}" type="presOf" srcId="{0D4FEFB9-66C2-41DB-AB6B-9AD3ED026156}" destId="{CCE48A99-EB3F-415E-BC6C-15124684E186}" srcOrd="1" destOrd="0" presId="urn:microsoft.com/office/officeart/2005/8/layout/list1"/>
    <dgm:cxn modelId="{A16AB41F-1833-4613-9700-11603E23DB42}" type="presOf" srcId="{6092E0B8-1E3B-4763-9053-02F20C946ACA}" destId="{DC893620-8BFB-49BC-AAD8-B59FD0E42B45}" srcOrd="1" destOrd="0" presId="urn:microsoft.com/office/officeart/2005/8/layout/list1"/>
    <dgm:cxn modelId="{3EDA7385-F50F-4D09-B9DE-4EBDC1251C30}" type="presOf" srcId="{24D78E42-5E81-49B0-ADE3-4182D8243C42}" destId="{2FE2F5A6-4582-423D-A5D2-CD406B2F82EB}" srcOrd="0" destOrd="0" presId="urn:microsoft.com/office/officeart/2005/8/layout/list1"/>
    <dgm:cxn modelId="{7C64D181-BF3C-428F-B198-97E171775193}" type="presOf" srcId="{C2FF4AD3-C5E1-4AD5-A15F-5EB2E5D831D4}" destId="{8C6DD069-EEEA-412C-9909-F950B69A7901}" srcOrd="1" destOrd="0" presId="urn:microsoft.com/office/officeart/2005/8/layout/list1"/>
    <dgm:cxn modelId="{520FF412-75F8-4F73-83BD-525DB1658FE6}" srcId="{18131E69-23F1-474B-B6B2-813D7ABEE000}" destId="{7F5B70DA-7B3E-4F95-A79C-0D97CA9322E4}" srcOrd="8" destOrd="0" parTransId="{1EEFB807-8E1D-494B-99A5-FFDE703B5D5B}" sibTransId="{E6FC2383-648A-4D1C-B609-15373AD3D367}"/>
    <dgm:cxn modelId="{40B90700-587A-4C06-9416-BFAE3A108353}" srcId="{18131E69-23F1-474B-B6B2-813D7ABEE000}" destId="{C2FF4AD3-C5E1-4AD5-A15F-5EB2E5D831D4}" srcOrd="5" destOrd="0" parTransId="{848C8A86-12EF-41A6-9BFE-CFE9C16B5BA8}" sibTransId="{2FBDFD19-7F77-493E-8BA6-758FD240EDEF}"/>
    <dgm:cxn modelId="{4B2A7AC5-4E6E-47B6-B39B-48C647B6301C}" type="presOf" srcId="{8CD4C55A-CE31-450A-AD3D-766FC548E9F3}" destId="{BF92A03C-0DFC-455C-BB1E-B4BE316D4ABE}" srcOrd="1" destOrd="0" presId="urn:microsoft.com/office/officeart/2005/8/layout/list1"/>
    <dgm:cxn modelId="{52DC920A-CBAF-416D-955D-F76045539E65}" type="presParOf" srcId="{C28F0404-FCBB-4ABA-B511-8B6788ED8867}" destId="{692F99B7-18FF-463F-854B-DC5D2EFE204F}" srcOrd="0" destOrd="0" presId="urn:microsoft.com/office/officeart/2005/8/layout/list1"/>
    <dgm:cxn modelId="{3A00DA95-A816-4753-8AED-D87C79D8F390}" type="presParOf" srcId="{692F99B7-18FF-463F-854B-DC5D2EFE204F}" destId="{6BBDBC04-8D95-450E-9747-8F69ADB3E1A4}" srcOrd="0" destOrd="0" presId="urn:microsoft.com/office/officeart/2005/8/layout/list1"/>
    <dgm:cxn modelId="{D5FC06FD-0AF3-4822-BFC9-C30CCDA767CB}" type="presParOf" srcId="{692F99B7-18FF-463F-854B-DC5D2EFE204F}" destId="{E5F2FD5F-C6A5-4726-8E6E-F3A89283ECA0}" srcOrd="1" destOrd="0" presId="urn:microsoft.com/office/officeart/2005/8/layout/list1"/>
    <dgm:cxn modelId="{FB257A06-BD04-47E3-8A76-9D327A5D50D2}" type="presParOf" srcId="{C28F0404-FCBB-4ABA-B511-8B6788ED8867}" destId="{6C9BA543-B224-4C3F-A95C-F5EE6CBC0260}" srcOrd="1" destOrd="0" presId="urn:microsoft.com/office/officeart/2005/8/layout/list1"/>
    <dgm:cxn modelId="{99D988F6-E98D-4747-8A2A-50934F70BA2D}" type="presParOf" srcId="{C28F0404-FCBB-4ABA-B511-8B6788ED8867}" destId="{084EB6B7-C258-45C7-BDA4-A0DFB7914C6C}" srcOrd="2" destOrd="0" presId="urn:microsoft.com/office/officeart/2005/8/layout/list1"/>
    <dgm:cxn modelId="{B37702B9-E44F-413A-A223-89A8337E0AAF}" type="presParOf" srcId="{C28F0404-FCBB-4ABA-B511-8B6788ED8867}" destId="{26CAC4C4-7415-40D0-8055-CCEC36CCEFB0}" srcOrd="3" destOrd="0" presId="urn:microsoft.com/office/officeart/2005/8/layout/list1"/>
    <dgm:cxn modelId="{853EB952-CA13-4891-90F4-036320ECA2FB}" type="presParOf" srcId="{C28F0404-FCBB-4ABA-B511-8B6788ED8867}" destId="{EA023BD6-BA41-4DE0-8046-383388456448}" srcOrd="4" destOrd="0" presId="urn:microsoft.com/office/officeart/2005/8/layout/list1"/>
    <dgm:cxn modelId="{D68E1E33-BEE3-440A-998D-5381BAE7FBE8}" type="presParOf" srcId="{EA023BD6-BA41-4DE0-8046-383388456448}" destId="{8B1931E9-0FC5-42B7-9082-2D2E991C15B4}" srcOrd="0" destOrd="0" presId="urn:microsoft.com/office/officeart/2005/8/layout/list1"/>
    <dgm:cxn modelId="{E089894E-0A7E-4512-96A5-E3762F3DC21E}" type="presParOf" srcId="{EA023BD6-BA41-4DE0-8046-383388456448}" destId="{CCE48A99-EB3F-415E-BC6C-15124684E186}" srcOrd="1" destOrd="0" presId="urn:microsoft.com/office/officeart/2005/8/layout/list1"/>
    <dgm:cxn modelId="{4A4B71D6-825B-4154-B414-B4E74D82EAAF}" type="presParOf" srcId="{C28F0404-FCBB-4ABA-B511-8B6788ED8867}" destId="{41615774-6303-4B13-8363-E3CB63500138}" srcOrd="5" destOrd="0" presId="urn:microsoft.com/office/officeart/2005/8/layout/list1"/>
    <dgm:cxn modelId="{C45CBB32-5234-4A20-803D-6CB83C3B743D}" type="presParOf" srcId="{C28F0404-FCBB-4ABA-B511-8B6788ED8867}" destId="{10726523-AC04-43D9-A051-63CF989B63F1}" srcOrd="6" destOrd="0" presId="urn:microsoft.com/office/officeart/2005/8/layout/list1"/>
    <dgm:cxn modelId="{84028E97-17C0-47D4-A70D-13F8F70582D8}" type="presParOf" srcId="{C28F0404-FCBB-4ABA-B511-8B6788ED8867}" destId="{49F2E8FA-1A2C-4EE6-B2CA-E436A954A6E4}" srcOrd="7" destOrd="0" presId="urn:microsoft.com/office/officeart/2005/8/layout/list1"/>
    <dgm:cxn modelId="{5A11608F-2FE8-4335-995B-5C88980C4DC2}" type="presParOf" srcId="{C28F0404-FCBB-4ABA-B511-8B6788ED8867}" destId="{AB4E3548-7B28-4573-9076-DD16BFE59607}" srcOrd="8" destOrd="0" presId="urn:microsoft.com/office/officeart/2005/8/layout/list1"/>
    <dgm:cxn modelId="{7443593E-B550-45DA-95F8-CF354F18E81D}" type="presParOf" srcId="{AB4E3548-7B28-4573-9076-DD16BFE59607}" destId="{AACC522C-0331-4B7D-B0C6-A186144ECA01}" srcOrd="0" destOrd="0" presId="urn:microsoft.com/office/officeart/2005/8/layout/list1"/>
    <dgm:cxn modelId="{8CBF904F-AB35-456E-BF4A-66B61633673A}" type="presParOf" srcId="{AB4E3548-7B28-4573-9076-DD16BFE59607}" destId="{822A1EBA-5F87-44F5-991D-4A64E47D6178}" srcOrd="1" destOrd="0" presId="urn:microsoft.com/office/officeart/2005/8/layout/list1"/>
    <dgm:cxn modelId="{9E251D1F-16DE-4526-97CF-81CD9CF7B855}" type="presParOf" srcId="{C28F0404-FCBB-4ABA-B511-8B6788ED8867}" destId="{9A9CE56C-D29E-4290-93F4-ED2FCDE671E9}" srcOrd="9" destOrd="0" presId="urn:microsoft.com/office/officeart/2005/8/layout/list1"/>
    <dgm:cxn modelId="{9C9621AA-1455-4830-90F0-272B43CE7CE1}" type="presParOf" srcId="{C28F0404-FCBB-4ABA-B511-8B6788ED8867}" destId="{5554A9E3-02F0-4094-A62F-A6AEF6578B9A}" srcOrd="10" destOrd="0" presId="urn:microsoft.com/office/officeart/2005/8/layout/list1"/>
    <dgm:cxn modelId="{BE7A5A0D-A60A-492D-AD18-85CE11F391D3}" type="presParOf" srcId="{C28F0404-FCBB-4ABA-B511-8B6788ED8867}" destId="{2AAE4BC9-9776-4003-832F-5E33CB12902E}" srcOrd="11" destOrd="0" presId="urn:microsoft.com/office/officeart/2005/8/layout/list1"/>
    <dgm:cxn modelId="{A3E8BF99-EA84-4FE9-8099-AD4EC42E4356}" type="presParOf" srcId="{C28F0404-FCBB-4ABA-B511-8B6788ED8867}" destId="{8A1A2F3E-EBBC-4E60-BBDD-88ED0E9FE66E}" srcOrd="12" destOrd="0" presId="urn:microsoft.com/office/officeart/2005/8/layout/list1"/>
    <dgm:cxn modelId="{B499459B-6576-47C1-B706-0E7A006DD988}" type="presParOf" srcId="{8A1A2F3E-EBBC-4E60-BBDD-88ED0E9FE66E}" destId="{23F679D3-12F0-4058-9C2E-A3F2A59A99C2}" srcOrd="0" destOrd="0" presId="urn:microsoft.com/office/officeart/2005/8/layout/list1"/>
    <dgm:cxn modelId="{17C08641-C039-4D47-A008-564DDFA6CC71}" type="presParOf" srcId="{8A1A2F3E-EBBC-4E60-BBDD-88ED0E9FE66E}" destId="{DC893620-8BFB-49BC-AAD8-B59FD0E42B45}" srcOrd="1" destOrd="0" presId="urn:microsoft.com/office/officeart/2005/8/layout/list1"/>
    <dgm:cxn modelId="{D1A9A08B-64C7-4DEA-AD7D-3B335D42F060}" type="presParOf" srcId="{C28F0404-FCBB-4ABA-B511-8B6788ED8867}" destId="{242EB2DA-126D-445E-8CB0-19A579929CD5}" srcOrd="13" destOrd="0" presId="urn:microsoft.com/office/officeart/2005/8/layout/list1"/>
    <dgm:cxn modelId="{ED8CB0D1-2AF0-4C08-B76F-0641BB436871}" type="presParOf" srcId="{C28F0404-FCBB-4ABA-B511-8B6788ED8867}" destId="{4DABFFD1-0DE2-488C-92BC-13F75BCECB0A}" srcOrd="14" destOrd="0" presId="urn:microsoft.com/office/officeart/2005/8/layout/list1"/>
    <dgm:cxn modelId="{3533845E-DB7E-4EFA-979C-FF09B3E451D1}" type="presParOf" srcId="{C28F0404-FCBB-4ABA-B511-8B6788ED8867}" destId="{7A75513C-1BB4-4853-A31B-E1F04E77ABFF}" srcOrd="15" destOrd="0" presId="urn:microsoft.com/office/officeart/2005/8/layout/list1"/>
    <dgm:cxn modelId="{17E2D309-E995-4FFD-9F69-EFAEF02C6C79}" type="presParOf" srcId="{C28F0404-FCBB-4ABA-B511-8B6788ED8867}" destId="{C5403E63-5343-4EA1-A864-5FF3359F75F7}" srcOrd="16" destOrd="0" presId="urn:microsoft.com/office/officeart/2005/8/layout/list1"/>
    <dgm:cxn modelId="{5A2B017D-48C4-45C1-AC05-C5E48219BF79}" type="presParOf" srcId="{C5403E63-5343-4EA1-A864-5FF3359F75F7}" destId="{2FE2F5A6-4582-423D-A5D2-CD406B2F82EB}" srcOrd="0" destOrd="0" presId="urn:microsoft.com/office/officeart/2005/8/layout/list1"/>
    <dgm:cxn modelId="{63596774-B34A-4F79-9DC3-99BDF89642A6}" type="presParOf" srcId="{C5403E63-5343-4EA1-A864-5FF3359F75F7}" destId="{426BCD27-D0C7-418B-8925-34C2111BF883}" srcOrd="1" destOrd="0" presId="urn:microsoft.com/office/officeart/2005/8/layout/list1"/>
    <dgm:cxn modelId="{D6E72DC8-734B-4142-BD4B-D97139C8E5EF}" type="presParOf" srcId="{C28F0404-FCBB-4ABA-B511-8B6788ED8867}" destId="{72D238BB-6EEB-446E-B65B-54E508DE4423}" srcOrd="17" destOrd="0" presId="urn:microsoft.com/office/officeart/2005/8/layout/list1"/>
    <dgm:cxn modelId="{7D64AA7B-9407-4D65-BCA2-48EC56CF394B}" type="presParOf" srcId="{C28F0404-FCBB-4ABA-B511-8B6788ED8867}" destId="{60272A8F-C1C1-41E2-B65F-D616DFBF33DE}" srcOrd="18" destOrd="0" presId="urn:microsoft.com/office/officeart/2005/8/layout/list1"/>
    <dgm:cxn modelId="{29E8913E-E44F-40E8-908C-36C6C94D367E}" type="presParOf" srcId="{C28F0404-FCBB-4ABA-B511-8B6788ED8867}" destId="{4E44B001-3F4D-46C0-B21B-1020F81F20F1}" srcOrd="19" destOrd="0" presId="urn:microsoft.com/office/officeart/2005/8/layout/list1"/>
    <dgm:cxn modelId="{CA34E364-7A18-4FBF-BBB1-AD71DD74A165}" type="presParOf" srcId="{C28F0404-FCBB-4ABA-B511-8B6788ED8867}" destId="{D3B00F06-CFBB-43DE-AA4F-F2BB707BAD7E}" srcOrd="20" destOrd="0" presId="urn:microsoft.com/office/officeart/2005/8/layout/list1"/>
    <dgm:cxn modelId="{E963AFD8-3711-40AE-B87A-2B32B42FDD6A}" type="presParOf" srcId="{D3B00F06-CFBB-43DE-AA4F-F2BB707BAD7E}" destId="{BD495AE1-F3E3-440C-903E-1A185EEF19E5}" srcOrd="0" destOrd="0" presId="urn:microsoft.com/office/officeart/2005/8/layout/list1"/>
    <dgm:cxn modelId="{B1159FA6-83EB-4E67-8323-A2CEEBD47146}" type="presParOf" srcId="{D3B00F06-CFBB-43DE-AA4F-F2BB707BAD7E}" destId="{8C6DD069-EEEA-412C-9909-F950B69A7901}" srcOrd="1" destOrd="0" presId="urn:microsoft.com/office/officeart/2005/8/layout/list1"/>
    <dgm:cxn modelId="{9E662415-E9CD-4B7C-B01C-330F27E58641}" type="presParOf" srcId="{C28F0404-FCBB-4ABA-B511-8B6788ED8867}" destId="{ACD1651E-F5C5-41E5-931C-D037299D4CBF}" srcOrd="21" destOrd="0" presId="urn:microsoft.com/office/officeart/2005/8/layout/list1"/>
    <dgm:cxn modelId="{B8304326-1E38-4674-B8F9-FE42B76212C2}" type="presParOf" srcId="{C28F0404-FCBB-4ABA-B511-8B6788ED8867}" destId="{75F8167C-0D9C-4D9A-83FC-0AD2A060B5C1}" srcOrd="22" destOrd="0" presId="urn:microsoft.com/office/officeart/2005/8/layout/list1"/>
    <dgm:cxn modelId="{36D2B8DA-E1CA-4727-9128-9C7FA01E23CB}" type="presParOf" srcId="{C28F0404-FCBB-4ABA-B511-8B6788ED8867}" destId="{AD776E8F-A97D-4E42-9B91-A7F9A3435FF5}" srcOrd="23" destOrd="0" presId="urn:microsoft.com/office/officeart/2005/8/layout/list1"/>
    <dgm:cxn modelId="{5F15D151-C2D8-41D3-93D7-A98DD21AC685}" type="presParOf" srcId="{C28F0404-FCBB-4ABA-B511-8B6788ED8867}" destId="{F1E6C362-E80E-4355-B05C-7C223331976D}" srcOrd="24" destOrd="0" presId="urn:microsoft.com/office/officeart/2005/8/layout/list1"/>
    <dgm:cxn modelId="{DA641E3E-F0A1-4273-A0EF-FBA1F58F9E89}" type="presParOf" srcId="{F1E6C362-E80E-4355-B05C-7C223331976D}" destId="{C13A6023-972A-4EE2-BD54-F0C2C371AF08}" srcOrd="0" destOrd="0" presId="urn:microsoft.com/office/officeart/2005/8/layout/list1"/>
    <dgm:cxn modelId="{ED3E96B0-781E-4181-9AA0-4D72AB07F694}" type="presParOf" srcId="{F1E6C362-E80E-4355-B05C-7C223331976D}" destId="{BF92A03C-0DFC-455C-BB1E-B4BE316D4ABE}" srcOrd="1" destOrd="0" presId="urn:microsoft.com/office/officeart/2005/8/layout/list1"/>
    <dgm:cxn modelId="{1E58517F-C444-4984-AD9A-16394A354F14}" type="presParOf" srcId="{C28F0404-FCBB-4ABA-B511-8B6788ED8867}" destId="{030E0ABA-38A4-4A1E-A260-87DF78E22F4F}" srcOrd="25" destOrd="0" presId="urn:microsoft.com/office/officeart/2005/8/layout/list1"/>
    <dgm:cxn modelId="{881302DF-DB2E-4B2F-BE76-50DDDA2F5DF0}" type="presParOf" srcId="{C28F0404-FCBB-4ABA-B511-8B6788ED8867}" destId="{1B0EDBCC-79DD-4EDC-B8A4-091068A4D5BE}" srcOrd="26" destOrd="0" presId="urn:microsoft.com/office/officeart/2005/8/layout/list1"/>
    <dgm:cxn modelId="{DEFE8C4F-958B-49B4-90FA-D9158D2DE941}" type="presParOf" srcId="{C28F0404-FCBB-4ABA-B511-8B6788ED8867}" destId="{1F9DC214-FCAD-4912-ACE7-50E290A1E95A}" srcOrd="27" destOrd="0" presId="urn:microsoft.com/office/officeart/2005/8/layout/list1"/>
    <dgm:cxn modelId="{F85C68CB-3D2B-44D6-8F8E-E99C5975071F}" type="presParOf" srcId="{C28F0404-FCBB-4ABA-B511-8B6788ED8867}" destId="{0FA50BD1-46E6-4AF9-BD00-BBFDA7591349}" srcOrd="28" destOrd="0" presId="urn:microsoft.com/office/officeart/2005/8/layout/list1"/>
    <dgm:cxn modelId="{F2A0F3C3-638B-4EFC-AA71-92A2AF30CF40}" type="presParOf" srcId="{0FA50BD1-46E6-4AF9-BD00-BBFDA7591349}" destId="{630AC09C-75A8-42D6-AF19-FC0219BCAF70}" srcOrd="0" destOrd="0" presId="urn:microsoft.com/office/officeart/2005/8/layout/list1"/>
    <dgm:cxn modelId="{1A282AD2-D01F-4E23-A77C-82EED85AABEA}" type="presParOf" srcId="{0FA50BD1-46E6-4AF9-BD00-BBFDA7591349}" destId="{579F3DFA-78A2-4EEF-90D6-8E08B776DFBE}" srcOrd="1" destOrd="0" presId="urn:microsoft.com/office/officeart/2005/8/layout/list1"/>
    <dgm:cxn modelId="{89A1E005-4E6C-4AE1-A5E2-717596E7C68C}" type="presParOf" srcId="{C28F0404-FCBB-4ABA-B511-8B6788ED8867}" destId="{A04A6F97-978D-454A-9B11-927CE16EB259}" srcOrd="29" destOrd="0" presId="urn:microsoft.com/office/officeart/2005/8/layout/list1"/>
    <dgm:cxn modelId="{0ECA859C-D9C9-4C63-803A-84F2C3F99C41}" type="presParOf" srcId="{C28F0404-FCBB-4ABA-B511-8B6788ED8867}" destId="{FDB0D972-0AA6-4AAE-8BA9-9C86D94087A0}" srcOrd="30" destOrd="0" presId="urn:microsoft.com/office/officeart/2005/8/layout/list1"/>
    <dgm:cxn modelId="{1B853CF0-E281-4076-95AB-885FFFD14A30}" type="presParOf" srcId="{C28F0404-FCBB-4ABA-B511-8B6788ED8867}" destId="{23A316B3-C4B4-413D-81F5-E5EADF817CA5}" srcOrd="31" destOrd="0" presId="urn:microsoft.com/office/officeart/2005/8/layout/list1"/>
    <dgm:cxn modelId="{DD2FEF16-2F52-40F4-A23B-946F70CA53B0}" type="presParOf" srcId="{C28F0404-FCBB-4ABA-B511-8B6788ED8867}" destId="{FC4217B7-28B6-4E95-98F1-F2BE4AE64286}" srcOrd="32" destOrd="0" presId="urn:microsoft.com/office/officeart/2005/8/layout/list1"/>
    <dgm:cxn modelId="{A9EC983D-A37C-4900-8C12-A75E7B27E8AD}" type="presParOf" srcId="{FC4217B7-28B6-4E95-98F1-F2BE4AE64286}" destId="{9E266926-B824-4551-B98B-8FF68A05C786}" srcOrd="0" destOrd="0" presId="urn:microsoft.com/office/officeart/2005/8/layout/list1"/>
    <dgm:cxn modelId="{ED5306EF-EE6F-408D-982E-7C93C0108E12}" type="presParOf" srcId="{FC4217B7-28B6-4E95-98F1-F2BE4AE64286}" destId="{13CE183C-19B1-4212-B68F-D457BC4356AE}" srcOrd="1" destOrd="0" presId="urn:microsoft.com/office/officeart/2005/8/layout/list1"/>
    <dgm:cxn modelId="{5A3C8AE8-7AE5-46BB-9FD2-B53263968A05}" type="presParOf" srcId="{C28F0404-FCBB-4ABA-B511-8B6788ED8867}" destId="{8ED52C91-CC2D-4BF5-BA57-D5576CC466E9}" srcOrd="33" destOrd="0" presId="urn:microsoft.com/office/officeart/2005/8/layout/list1"/>
    <dgm:cxn modelId="{1A1A087F-F901-42B7-B8AC-5079E4C5382F}" type="presParOf" srcId="{C28F0404-FCBB-4ABA-B511-8B6788ED8867}" destId="{D63C9C77-D1F2-410E-827D-645C2CFE695D}" srcOrd="34" destOrd="0" presId="urn:microsoft.com/office/officeart/2005/8/layout/list1"/>
    <dgm:cxn modelId="{FF483142-B594-49FA-8225-BDA541179DB8}" type="presParOf" srcId="{C28F0404-FCBB-4ABA-B511-8B6788ED8867}" destId="{6ABCFF8C-F610-4926-A93D-0579FD6BA786}" srcOrd="35" destOrd="0" presId="urn:microsoft.com/office/officeart/2005/8/layout/list1"/>
    <dgm:cxn modelId="{54D3AEE9-8B8E-4105-8684-A9C1316D4690}" type="presParOf" srcId="{C28F0404-FCBB-4ABA-B511-8B6788ED8867}" destId="{8A631701-B678-45A6-8B0E-F207E326EE2D}" srcOrd="36" destOrd="0" presId="urn:microsoft.com/office/officeart/2005/8/layout/list1"/>
    <dgm:cxn modelId="{4544DBB9-B97E-406B-A128-8502BDF32CEF}" type="presParOf" srcId="{8A631701-B678-45A6-8B0E-F207E326EE2D}" destId="{4371B71E-A5E3-4ED0-94D4-2C4B2F15CC26}" srcOrd="0" destOrd="0" presId="urn:microsoft.com/office/officeart/2005/8/layout/list1"/>
    <dgm:cxn modelId="{1070A91C-5F91-4809-B655-0DEA72633384}" type="presParOf" srcId="{8A631701-B678-45A6-8B0E-F207E326EE2D}" destId="{28EC3D33-8C8C-4E1D-8165-404B1029CD75}" srcOrd="1" destOrd="0" presId="urn:microsoft.com/office/officeart/2005/8/layout/list1"/>
    <dgm:cxn modelId="{17192A99-54D5-4EE1-BB64-A506383F7476}" type="presParOf" srcId="{C28F0404-FCBB-4ABA-B511-8B6788ED8867}" destId="{731834DD-F37D-458E-9763-47B9790408BD}" srcOrd="37" destOrd="0" presId="urn:microsoft.com/office/officeart/2005/8/layout/list1"/>
    <dgm:cxn modelId="{C407B474-FE90-4F2B-85EA-D05BED6D4568}" type="presParOf" srcId="{C28F0404-FCBB-4ABA-B511-8B6788ED8867}" destId="{3144BEC5-3807-4524-9C14-91C430BC6AC3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DEFA5F-B2B5-4E30-A8DD-09B099F75D0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253FDC-1969-4AA2-97C4-F420311C7873}">
      <dgm:prSet phldrT="[Текст]" phldr="1"/>
      <dgm:spPr>
        <a:ln w="57150">
          <a:solidFill>
            <a:srgbClr val="0094C8"/>
          </a:solidFill>
        </a:ln>
      </dgm:spPr>
      <dgm:t>
        <a:bodyPr/>
        <a:lstStyle/>
        <a:p>
          <a:endParaRPr lang="ru-RU" dirty="0"/>
        </a:p>
      </dgm:t>
    </dgm:pt>
    <dgm:pt modelId="{6FC63024-CB85-4448-AA4B-DC766F51E263}" type="parTrans" cxnId="{22E58429-435F-4783-BAD5-BCC9D3D19D72}">
      <dgm:prSet/>
      <dgm:spPr/>
      <dgm:t>
        <a:bodyPr/>
        <a:lstStyle/>
        <a:p>
          <a:endParaRPr lang="ru-RU"/>
        </a:p>
      </dgm:t>
    </dgm:pt>
    <dgm:pt modelId="{FF6A55B0-7ACD-4370-B24E-C8C2F278D88A}" type="sibTrans" cxnId="{22E58429-435F-4783-BAD5-BCC9D3D19D72}">
      <dgm:prSet/>
      <dgm:spPr/>
      <dgm:t>
        <a:bodyPr/>
        <a:lstStyle/>
        <a:p>
          <a:endParaRPr lang="ru-RU"/>
        </a:p>
      </dgm:t>
    </dgm:pt>
    <dgm:pt modelId="{322F4367-45DA-4FE9-8192-9DE8E893556F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57150">
          <a:solidFill>
            <a:srgbClr val="0094C8"/>
          </a:solidFill>
        </a:ln>
      </dgm:spPr>
      <dgm:t>
        <a:bodyPr/>
        <a:lstStyle/>
        <a:p>
          <a:r>
            <a:rPr lang="ru-RU" sz="2800" dirty="0"/>
            <a:t>доступ к учебным планам, рабочим программам, образовательным ресурсам, информации о ходе образовательного процесса, результатам текущего контроля, промежуточной и итоговой аттестации</a:t>
          </a:r>
        </a:p>
      </dgm:t>
    </dgm:pt>
    <dgm:pt modelId="{3034AD18-0669-46BB-BC39-4FF7AC4E4B81}" type="parTrans" cxnId="{C0451D3F-6C2E-400B-993A-83C23487B421}">
      <dgm:prSet/>
      <dgm:spPr/>
      <dgm:t>
        <a:bodyPr/>
        <a:lstStyle/>
        <a:p>
          <a:endParaRPr lang="ru-RU"/>
        </a:p>
      </dgm:t>
    </dgm:pt>
    <dgm:pt modelId="{42B9A54D-C684-4256-865C-BB82735DC66E}" type="sibTrans" cxnId="{C0451D3F-6C2E-400B-993A-83C23487B421}">
      <dgm:prSet/>
      <dgm:spPr/>
      <dgm:t>
        <a:bodyPr/>
        <a:lstStyle/>
        <a:p>
          <a:endParaRPr lang="ru-RU"/>
        </a:p>
      </dgm:t>
    </dgm:pt>
    <dgm:pt modelId="{78F98878-882D-4854-8E71-29F40789BCD6}">
      <dgm:prSet phldrT="[Текст]" phldr="1"/>
      <dgm:spPr>
        <a:ln w="38100">
          <a:solidFill>
            <a:srgbClr val="0094C8"/>
          </a:solidFill>
        </a:ln>
      </dgm:spPr>
      <dgm:t>
        <a:bodyPr/>
        <a:lstStyle/>
        <a:p>
          <a:endParaRPr lang="ru-RU" dirty="0"/>
        </a:p>
      </dgm:t>
    </dgm:pt>
    <dgm:pt modelId="{EC354450-DE3B-4206-8BFC-7D536680DD04}" type="parTrans" cxnId="{E3B9EB46-407C-46AC-805A-BA9A7C3183E7}">
      <dgm:prSet/>
      <dgm:spPr/>
      <dgm:t>
        <a:bodyPr/>
        <a:lstStyle/>
        <a:p>
          <a:endParaRPr lang="ru-RU"/>
        </a:p>
      </dgm:t>
    </dgm:pt>
    <dgm:pt modelId="{9E7A9835-C0C8-48C4-9EE1-996F6BA5FCB9}" type="sibTrans" cxnId="{E3B9EB46-407C-46AC-805A-BA9A7C3183E7}">
      <dgm:prSet/>
      <dgm:spPr/>
      <dgm:t>
        <a:bodyPr/>
        <a:lstStyle/>
        <a:p>
          <a:endParaRPr lang="ru-RU"/>
        </a:p>
      </dgm:t>
    </dgm:pt>
    <dgm:pt modelId="{B2BE9909-2888-4C3A-A0FB-388E40BFDD36}">
      <dgm:prSet phldrT="[Текст]" custT="1"/>
      <dgm:spPr>
        <a:solidFill>
          <a:schemeClr val="accent1">
            <a:lumMod val="20000"/>
            <a:lumOff val="80000"/>
            <a:alpha val="90000"/>
          </a:schemeClr>
        </a:solidFill>
        <a:ln w="57150">
          <a:solidFill>
            <a:srgbClr val="0094C8"/>
          </a:solidFill>
        </a:ln>
      </dgm:spPr>
      <dgm:t>
        <a:bodyPr/>
        <a:lstStyle/>
        <a:p>
          <a:r>
            <a:rPr lang="ru-RU" sz="2800" dirty="0"/>
            <a:t>информация о расписании занятий, процедурах и критериях оценивания</a:t>
          </a:r>
        </a:p>
      </dgm:t>
    </dgm:pt>
    <dgm:pt modelId="{A10E5F26-2AFE-4DB5-A716-5B1FA8EEF5B6}" type="parTrans" cxnId="{89B81BB5-FF01-4FC2-B9CE-DB404AC4536A}">
      <dgm:prSet/>
      <dgm:spPr/>
      <dgm:t>
        <a:bodyPr/>
        <a:lstStyle/>
        <a:p>
          <a:endParaRPr lang="ru-RU"/>
        </a:p>
      </dgm:t>
    </dgm:pt>
    <dgm:pt modelId="{65B88205-9296-42EE-8C2B-D525C80C098B}" type="sibTrans" cxnId="{89B81BB5-FF01-4FC2-B9CE-DB404AC4536A}">
      <dgm:prSet/>
      <dgm:spPr/>
      <dgm:t>
        <a:bodyPr/>
        <a:lstStyle/>
        <a:p>
          <a:endParaRPr lang="ru-RU"/>
        </a:p>
      </dgm:t>
    </dgm:pt>
    <dgm:pt modelId="{3C7B3B2A-A980-41FF-8393-7FB9D87669FB}" type="pres">
      <dgm:prSet presAssocID="{F0DEFA5F-B2B5-4E30-A8DD-09B099F75D0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338890-C20B-4229-914B-7543DCBBED77}" type="pres">
      <dgm:prSet presAssocID="{62253FDC-1969-4AA2-97C4-F420311C7873}" presName="composite" presStyleCnt="0"/>
      <dgm:spPr/>
    </dgm:pt>
    <dgm:pt modelId="{1C3FA457-CCD8-405C-8685-C183226C159A}" type="pres">
      <dgm:prSet presAssocID="{62253FDC-1969-4AA2-97C4-F420311C7873}" presName="parentText" presStyleLbl="alignNode1" presStyleIdx="0" presStyleCnt="2" custLinFactNeighborY="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DF7905-F2E5-47D5-94A7-A71F158B26B3}" type="pres">
      <dgm:prSet presAssocID="{62253FDC-1969-4AA2-97C4-F420311C7873}" presName="descendantText" presStyleLbl="alignAcc1" presStyleIdx="0" presStyleCnt="2" custLinFactNeighborY="-7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E5FC8-74BF-49D8-9614-36A0572EAAC7}" type="pres">
      <dgm:prSet presAssocID="{FF6A55B0-7ACD-4370-B24E-C8C2F278D88A}" presName="sp" presStyleCnt="0"/>
      <dgm:spPr/>
    </dgm:pt>
    <dgm:pt modelId="{F09C1535-1B37-4CE4-8E31-6A49A1C56572}" type="pres">
      <dgm:prSet presAssocID="{78F98878-882D-4854-8E71-29F40789BCD6}" presName="composite" presStyleCnt="0"/>
      <dgm:spPr/>
    </dgm:pt>
    <dgm:pt modelId="{4B72601D-834C-4B29-B081-6E2C25C43330}" type="pres">
      <dgm:prSet presAssocID="{78F98878-882D-4854-8E71-29F40789BCD6}" presName="parentText" presStyleLbl="alignNode1" presStyleIdx="1" presStyleCnt="2" custLinFactNeighborY="4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571911-C596-42BD-A2B8-268067D9BB42}" type="pres">
      <dgm:prSet presAssocID="{78F98878-882D-4854-8E71-29F40789BCD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2B56C-ACC1-4723-AA7E-F6A3C4C7E1A2}" type="presOf" srcId="{78F98878-882D-4854-8E71-29F40789BCD6}" destId="{4B72601D-834C-4B29-B081-6E2C25C43330}" srcOrd="0" destOrd="0" presId="urn:microsoft.com/office/officeart/2005/8/layout/chevron2"/>
    <dgm:cxn modelId="{598F0476-BFF9-4AF8-A957-316B767A6515}" type="presOf" srcId="{62253FDC-1969-4AA2-97C4-F420311C7873}" destId="{1C3FA457-CCD8-405C-8685-C183226C159A}" srcOrd="0" destOrd="0" presId="urn:microsoft.com/office/officeart/2005/8/layout/chevron2"/>
    <dgm:cxn modelId="{C0451D3F-6C2E-400B-993A-83C23487B421}" srcId="{62253FDC-1969-4AA2-97C4-F420311C7873}" destId="{322F4367-45DA-4FE9-8192-9DE8E893556F}" srcOrd="0" destOrd="0" parTransId="{3034AD18-0669-46BB-BC39-4FF7AC4E4B81}" sibTransId="{42B9A54D-C684-4256-865C-BB82735DC66E}"/>
    <dgm:cxn modelId="{05CA893E-56EB-442A-B18B-63BE1B3C2F3E}" type="presOf" srcId="{B2BE9909-2888-4C3A-A0FB-388E40BFDD36}" destId="{44571911-C596-42BD-A2B8-268067D9BB42}" srcOrd="0" destOrd="0" presId="urn:microsoft.com/office/officeart/2005/8/layout/chevron2"/>
    <dgm:cxn modelId="{22E58429-435F-4783-BAD5-BCC9D3D19D72}" srcId="{F0DEFA5F-B2B5-4E30-A8DD-09B099F75D08}" destId="{62253FDC-1969-4AA2-97C4-F420311C7873}" srcOrd="0" destOrd="0" parTransId="{6FC63024-CB85-4448-AA4B-DC766F51E263}" sibTransId="{FF6A55B0-7ACD-4370-B24E-C8C2F278D88A}"/>
    <dgm:cxn modelId="{89B81BB5-FF01-4FC2-B9CE-DB404AC4536A}" srcId="{78F98878-882D-4854-8E71-29F40789BCD6}" destId="{B2BE9909-2888-4C3A-A0FB-388E40BFDD36}" srcOrd="0" destOrd="0" parTransId="{A10E5F26-2AFE-4DB5-A716-5B1FA8EEF5B6}" sibTransId="{65B88205-9296-42EE-8C2B-D525C80C098B}"/>
    <dgm:cxn modelId="{9BF93217-868F-4728-A9AE-0DB8E158B15B}" type="presOf" srcId="{322F4367-45DA-4FE9-8192-9DE8E893556F}" destId="{8EDF7905-F2E5-47D5-94A7-A71F158B26B3}" srcOrd="0" destOrd="0" presId="urn:microsoft.com/office/officeart/2005/8/layout/chevron2"/>
    <dgm:cxn modelId="{E3B9EB46-407C-46AC-805A-BA9A7C3183E7}" srcId="{F0DEFA5F-B2B5-4E30-A8DD-09B099F75D08}" destId="{78F98878-882D-4854-8E71-29F40789BCD6}" srcOrd="1" destOrd="0" parTransId="{EC354450-DE3B-4206-8BFC-7D536680DD04}" sibTransId="{9E7A9835-C0C8-48C4-9EE1-996F6BA5FCB9}"/>
    <dgm:cxn modelId="{1D28972C-3559-4851-BBE5-29140FBD197A}" type="presOf" srcId="{F0DEFA5F-B2B5-4E30-A8DD-09B099F75D08}" destId="{3C7B3B2A-A980-41FF-8393-7FB9D87669FB}" srcOrd="0" destOrd="0" presId="urn:microsoft.com/office/officeart/2005/8/layout/chevron2"/>
    <dgm:cxn modelId="{D9DC0D65-96BC-4C0D-81DF-0E30255567C1}" type="presParOf" srcId="{3C7B3B2A-A980-41FF-8393-7FB9D87669FB}" destId="{DA338890-C20B-4229-914B-7543DCBBED77}" srcOrd="0" destOrd="0" presId="urn:microsoft.com/office/officeart/2005/8/layout/chevron2"/>
    <dgm:cxn modelId="{4E4064FA-3C6E-4893-9EAF-DC05A857BE80}" type="presParOf" srcId="{DA338890-C20B-4229-914B-7543DCBBED77}" destId="{1C3FA457-CCD8-405C-8685-C183226C159A}" srcOrd="0" destOrd="0" presId="urn:microsoft.com/office/officeart/2005/8/layout/chevron2"/>
    <dgm:cxn modelId="{C8FA980C-E5F0-42EB-B249-02D983BB36E7}" type="presParOf" srcId="{DA338890-C20B-4229-914B-7543DCBBED77}" destId="{8EDF7905-F2E5-47D5-94A7-A71F158B26B3}" srcOrd="1" destOrd="0" presId="urn:microsoft.com/office/officeart/2005/8/layout/chevron2"/>
    <dgm:cxn modelId="{E499C36D-2874-44B2-AC98-39B6BA707CEA}" type="presParOf" srcId="{3C7B3B2A-A980-41FF-8393-7FB9D87669FB}" destId="{423E5FC8-74BF-49D8-9614-36A0572EAAC7}" srcOrd="1" destOrd="0" presId="urn:microsoft.com/office/officeart/2005/8/layout/chevron2"/>
    <dgm:cxn modelId="{DBA91B7C-8553-4638-93BE-C474CF25576E}" type="presParOf" srcId="{3C7B3B2A-A980-41FF-8393-7FB9D87669FB}" destId="{F09C1535-1B37-4CE4-8E31-6A49A1C56572}" srcOrd="2" destOrd="0" presId="urn:microsoft.com/office/officeart/2005/8/layout/chevron2"/>
    <dgm:cxn modelId="{32C3EFAC-E0A6-40C1-98D3-7453D89516CA}" type="presParOf" srcId="{F09C1535-1B37-4CE4-8E31-6A49A1C56572}" destId="{4B72601D-834C-4B29-B081-6E2C25C43330}" srcOrd="0" destOrd="0" presId="urn:microsoft.com/office/officeart/2005/8/layout/chevron2"/>
    <dgm:cxn modelId="{CA41BCE4-0945-44F0-9082-F2E6204C682B}" type="presParOf" srcId="{F09C1535-1B37-4CE4-8E31-6A49A1C56572}" destId="{44571911-C596-42BD-A2B8-268067D9BB42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42F0-21D6-4A3A-AD34-FDF42701F17E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E766A-4029-4947-80A8-214EE591DA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46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66A-4029-4947-80A8-214EE591DAB2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62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E766A-4029-4947-80A8-214EE591DAB2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4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88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04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08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24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0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35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33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7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84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5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E8D8-0AFB-4309-A37B-C63E6430C66D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027E5-E771-44E7-9F26-65CEB5DD92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80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26" Type="http://schemas.openxmlformats.org/officeDocument/2006/relationships/diagramColors" Target="../diagrams/colors6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5" Type="http://schemas.openxmlformats.org/officeDocument/2006/relationships/diagramQuickStyle" Target="../diagrams/quickStyle6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29" Type="http://schemas.openxmlformats.org/officeDocument/2006/relationships/diagramLayout" Target="../diagrams/layout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diagramLayout" Target="../diagrams/layout6.xml"/><Relationship Id="rId32" Type="http://schemas.microsoft.com/office/2007/relationships/diagramDrawing" Target="../diagrams/drawing7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23" Type="http://schemas.openxmlformats.org/officeDocument/2006/relationships/diagramData" Target="../diagrams/data6.xml"/><Relationship Id="rId28" Type="http://schemas.openxmlformats.org/officeDocument/2006/relationships/diagramData" Target="../diagrams/data7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31" Type="http://schemas.openxmlformats.org/officeDocument/2006/relationships/diagramColors" Target="../diagrams/colors7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Relationship Id="rId27" Type="http://schemas.microsoft.com/office/2007/relationships/diagramDrawing" Target="../diagrams/drawing6.xml"/><Relationship Id="rId30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6C1D2707-F2FD-4F10-835E-0DBAFC7D69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910" y="931022"/>
            <a:ext cx="9822090" cy="22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Создание условий реализации основных образовательных программ</a:t>
            </a:r>
          </a:p>
          <a:p>
            <a:pPr algn="ctr">
              <a:lnSpc>
                <a:spcPct val="115000"/>
              </a:lnSpc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начального общего и основного общего образования в соответствии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с требованиями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обновленных ФГОС»</a:t>
            </a:r>
            <a:endParaRPr lang="ru-RU" altLang="ru-RU" sz="36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AFB822E-51FC-4050-B463-521054348602}"/>
              </a:ext>
            </a:extLst>
          </p:cNvPr>
          <p:cNvCxnSpPr>
            <a:cxnSpLocks/>
          </p:cNvCxnSpPr>
          <p:nvPr/>
        </p:nvCxnSpPr>
        <p:spPr>
          <a:xfrm>
            <a:off x="2369910" y="4275877"/>
            <a:ext cx="9738265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7915AC1E-F521-4ABB-8919-5158155BDB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9934" y="4630034"/>
            <a:ext cx="80740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Обрезкова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 Любовь Владимировна,</a:t>
            </a:r>
          </a:p>
          <a:p>
            <a:pPr algn="r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директор МБОУ СШ № 95</a:t>
            </a:r>
          </a:p>
          <a:p>
            <a:pPr algn="r"/>
            <a:r>
              <a:rPr lang="ru-RU" altLang="ru-RU" sz="2400" b="1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Чебыкина Любовь Валентиновна</a:t>
            </a:r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,</a:t>
            </a:r>
          </a:p>
          <a:p>
            <a:pPr algn="r"/>
            <a:r>
              <a:rPr lang="ru-RU" altLang="ru-RU" sz="2400" dirty="0">
                <a:solidFill>
                  <a:schemeClr val="tx2">
                    <a:lumMod val="75000"/>
                  </a:schemeClr>
                </a:solidFill>
                <a:latin typeface="Bookman Old Style" panose="02050604050505020204" pitchFamily="18" charset="0"/>
              </a:rPr>
              <a:t>заместитель директора МБОУ СШ № 95</a:t>
            </a:r>
            <a:endParaRPr lang="ru-RU" altLang="ru-RU" sz="24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8" name="Рисунок 7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418"/>
            <a:ext cx="2803208" cy="27290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1107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E1A41E69-5716-409B-A282-F1AABE7D31FB}"/>
              </a:ext>
            </a:extLst>
          </p:cNvPr>
          <p:cNvSpPr txBox="1">
            <a:spLocks/>
          </p:cNvSpPr>
          <p:nvPr/>
        </p:nvSpPr>
        <p:spPr>
          <a:xfrm>
            <a:off x="1365289" y="347880"/>
            <a:ext cx="10202905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Социальное благополучие</a:t>
            </a:r>
            <a:r>
              <a:rPr lang="ru-RU" sz="32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2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B4A939CE-15A6-403C-A189-BD888D33082D}"/>
              </a:ext>
            </a:extLst>
          </p:cNvPr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3D8E38AF-D4FA-4825-812F-DC24419056B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4006B622-92A2-4BA5-831B-6B48A781A4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473220"/>
              </p:ext>
            </p:extLst>
          </p:nvPr>
        </p:nvGraphicFramePr>
        <p:xfrm>
          <a:off x="356299" y="1334451"/>
          <a:ext cx="11479401" cy="53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0922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989703" y="2557"/>
            <a:ext cx="11112650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Общесистемные требования к реализации основных образовательных программ начального общего и основного общего образования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alt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Шестиугольник 4"/>
          <p:cNvSpPr/>
          <p:nvPr/>
        </p:nvSpPr>
        <p:spPr>
          <a:xfrm>
            <a:off x="3525982" y="2379097"/>
            <a:ext cx="5140037" cy="2610741"/>
          </a:xfrm>
          <a:prstGeom prst="hexagon">
            <a:avLst>
              <a:gd name="adj" fmla="val 47288"/>
              <a:gd name="vf" fmla="val 115470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38881" y="5327672"/>
            <a:ext cx="4514239" cy="143834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149211" y="4043493"/>
            <a:ext cx="4116729" cy="1177634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 flipV="1">
            <a:off x="172369" y="2106921"/>
            <a:ext cx="4133630" cy="117763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 flipH="1" flipV="1">
            <a:off x="8010691" y="2174475"/>
            <a:ext cx="4032099" cy="117763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 flipH="1">
            <a:off x="8010690" y="4043492"/>
            <a:ext cx="4032099" cy="117763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010690" y="2077491"/>
            <a:ext cx="4181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</a:t>
            </a:r>
            <a:r>
              <a:rPr lang="ru-RU" sz="3300" dirty="0"/>
              <a:t>успешное освоение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80179" y="2491859"/>
            <a:ext cx="330737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/>
              <a:t>образовательных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74849" y="2849283"/>
            <a:ext cx="22789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300" dirty="0"/>
              <a:t>программ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43195" y="3936947"/>
            <a:ext cx="374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 </a:t>
            </a:r>
            <a:r>
              <a:rPr lang="ru-RU" sz="3300" dirty="0"/>
              <a:t>формирование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57054" y="4323724"/>
            <a:ext cx="3744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300" dirty="0"/>
              <a:t>функциональной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43211" y="4667372"/>
            <a:ext cx="3744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300" dirty="0"/>
              <a:t>грамотности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4888" y="5327672"/>
            <a:ext cx="4864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</a:t>
            </a:r>
            <a:r>
              <a:rPr lang="ru-RU" sz="3300" dirty="0"/>
              <a:t>выявление и развитие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55127" y="5775622"/>
            <a:ext cx="2786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300" dirty="0"/>
              <a:t>способностей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55127" y="6140684"/>
            <a:ext cx="278657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300" dirty="0"/>
              <a:t>обучающихся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2369" y="3939462"/>
            <a:ext cx="374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 </a:t>
            </a:r>
            <a:r>
              <a:rPr lang="ru-RU" sz="3300" dirty="0"/>
              <a:t>работу с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5993" y="4353945"/>
            <a:ext cx="3744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/>
              <a:t>одаренными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8064" y="4736962"/>
            <a:ext cx="3744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/>
              <a:t>детьми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0677" y="2021021"/>
            <a:ext cx="3744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 </a:t>
            </a:r>
            <a:r>
              <a:rPr lang="ru-RU" sz="3300" dirty="0"/>
              <a:t>выполнение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7372" y="2437583"/>
            <a:ext cx="3744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/>
              <a:t>проектных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7372" y="2797969"/>
            <a:ext cx="374434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dirty="0"/>
              <a:t>работ</a:t>
            </a:r>
          </a:p>
        </p:txBody>
      </p:sp>
      <p:pic>
        <p:nvPicPr>
          <p:cNvPr id="29" name="Рисунок 28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/>
          <p:cNvSpPr txBox="1"/>
          <p:nvPr/>
        </p:nvSpPr>
        <p:spPr>
          <a:xfrm>
            <a:off x="4654629" y="2248994"/>
            <a:ext cx="2996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2</a:t>
            </a:r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. </a:t>
            </a:r>
            <a:r>
              <a:rPr lang="ru-RU" sz="3600" b="1" dirty="0" smtClean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Условия,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88413" y="2733040"/>
            <a:ext cx="4231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обеспечивающие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50844" y="3099692"/>
            <a:ext cx="4231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достижение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455071" y="3484790"/>
            <a:ext cx="3348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планируемых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04493" y="3896728"/>
            <a:ext cx="3090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результатов,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49021" y="4270679"/>
            <a:ext cx="3307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включающих</a:t>
            </a:r>
            <a:endParaRPr lang="ru-RU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137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989703" y="2557"/>
            <a:ext cx="11112650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Общесистемные требования к реализации основных образовательных программ начального общего и основного общего образования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alt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513179708"/>
              </p:ext>
            </p:extLst>
          </p:nvPr>
        </p:nvGraphicFramePr>
        <p:xfrm>
          <a:off x="989703" y="2485017"/>
          <a:ext cx="10160001" cy="4234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4286" y="1770507"/>
            <a:ext cx="1137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3. Доступ к информационно-образовательной среде ОО</a:t>
            </a:r>
            <a:endParaRPr lang="ru-RU" sz="2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3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989703" y="2557"/>
            <a:ext cx="11112650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Общесистемные требования к реализации основных образовательных программ начального общего и основного общего образования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alt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744070" y="1299325"/>
            <a:ext cx="10703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8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4. Обеспечение индивидуального авторизированного доступа каждому обучающемуся к ЭОР в условиях электронного и дистанционного обучения</a:t>
            </a:r>
            <a:endParaRPr lang="ru-RU" sz="2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4070" y="2734101"/>
            <a:ext cx="10843708" cy="882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доступ к информационно-образовательной среде ОО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4070" y="3768492"/>
            <a:ext cx="10843708" cy="882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формирование и хранение электронного портфеля обучающихся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4070" y="4799569"/>
            <a:ext cx="10843708" cy="882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хранение и фиксация информации о ходе образовательного процесса, результатах обучения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070" y="5832303"/>
            <a:ext cx="10843708" cy="8821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Bookman Old Style" panose="02050604050505020204" pitchFamily="18" charset="0"/>
              </a:rPr>
              <a:t>безопасность хранения информации об участниках образовательных отношений, безопасность ЦОР</a:t>
            </a:r>
          </a:p>
        </p:txBody>
      </p:sp>
    </p:spTree>
    <p:extLst>
      <p:ext uri="{BB962C8B-B14F-4D97-AF65-F5344CB8AC3E}">
        <p14:creationId xmlns:p14="http://schemas.microsoft.com/office/powerpoint/2010/main" val="215256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989703" y="2557"/>
            <a:ext cx="11112650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Общесистемные требования к реализации основных образовательных программ начального общего и основного общего образования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alt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24840" y="2095389"/>
            <a:ext cx="1114674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5. Реализация ООП с использованием сетевой </a:t>
            </a:r>
            <a:r>
              <a:rPr lang="ru-RU" sz="2800" b="1" dirty="0" smtClean="0">
                <a:solidFill>
                  <a:srgbClr val="0094C8"/>
                </a:solidFill>
                <a:latin typeface="Bookman Old Style" panose="02050604050505020204" pitchFamily="18" charset="0"/>
              </a:rPr>
              <a:t>формы </a:t>
            </a:r>
          </a:p>
          <a:p>
            <a:pPr lvl="0" algn="just"/>
            <a:r>
              <a:rPr lang="ru-RU" sz="2800" b="1" dirty="0" smtClean="0">
                <a:latin typeface="Bookman Old Style" panose="02050604050505020204" pitchFamily="18" charset="0"/>
              </a:rPr>
              <a:t>(Приказ Министерства науки и высшего образования Российской Федерации и Министерства просвещения Российской Федерации от 5 августа 2020 года                        № 882/391 «Об организации и осуществлении образовательной деятельности при сетевой форме реализации образовательных программ»)             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60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1527583" y="89697"/>
            <a:ext cx="11438964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Материально-техническое обеспечение реализации ООП</a:t>
            </a:r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06702920"/>
              </p:ext>
            </p:extLst>
          </p:nvPr>
        </p:nvGraphicFramePr>
        <p:xfrm>
          <a:off x="289260" y="1570616"/>
          <a:ext cx="9446409" cy="5023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52161" y="3065930"/>
            <a:ext cx="6339840" cy="16312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Bookman Old Style" panose="02050604050505020204" pitchFamily="18" charset="0"/>
              <a:buChar char="─"/>
            </a:pPr>
            <a:r>
              <a:rPr lang="ru-RU" sz="2000" b="1" dirty="0" err="1">
                <a:latin typeface="Bookman Old Style" panose="02050604050505020204" pitchFamily="18" charset="0"/>
              </a:rPr>
              <a:t>санитарно</a:t>
            </a:r>
            <a:r>
              <a:rPr lang="ru-RU" sz="2000" b="1" dirty="0">
                <a:latin typeface="Bookman Old Style" panose="02050604050505020204" pitchFamily="18" charset="0"/>
              </a:rPr>
              <a:t> – эпидемиологических </a:t>
            </a:r>
          </a:p>
          <a:p>
            <a:pPr marL="342900" indent="-342900">
              <a:buFont typeface="Bookman Old Style" panose="02050604050505020204" pitchFamily="18" charset="0"/>
              <a:buChar char="─"/>
            </a:pPr>
            <a:r>
              <a:rPr lang="ru-RU" sz="2000" b="1" dirty="0">
                <a:latin typeface="Bookman Old Style" panose="02050604050505020204" pitchFamily="18" charset="0"/>
              </a:rPr>
              <a:t>пожарной безопасности</a:t>
            </a:r>
          </a:p>
          <a:p>
            <a:pPr marL="342900" indent="-342900">
              <a:buFont typeface="Bookman Old Style" panose="02050604050505020204" pitchFamily="18" charset="0"/>
              <a:buChar char="─"/>
            </a:pPr>
            <a:r>
              <a:rPr lang="ru-RU" sz="2000" b="1" dirty="0">
                <a:latin typeface="Bookman Old Style" panose="02050604050505020204" pitchFamily="18" charset="0"/>
              </a:rPr>
              <a:t>электробезопасности</a:t>
            </a:r>
          </a:p>
          <a:p>
            <a:pPr marL="342900" indent="-342900">
              <a:buFont typeface="Bookman Old Style" panose="02050604050505020204" pitchFamily="18" charset="0"/>
              <a:buChar char="─"/>
            </a:pPr>
            <a:r>
              <a:rPr lang="ru-RU" sz="2000" b="1" dirty="0">
                <a:latin typeface="Bookman Old Style" panose="02050604050505020204" pitchFamily="18" charset="0"/>
              </a:rPr>
              <a:t>охраны труда</a:t>
            </a:r>
          </a:p>
          <a:p>
            <a:pPr marL="342900" indent="-342900">
              <a:buFont typeface="Bookman Old Style" panose="02050604050505020204" pitchFamily="18" charset="0"/>
              <a:buChar char="─"/>
            </a:pPr>
            <a:r>
              <a:rPr lang="ru-RU" sz="2000" b="1" dirty="0">
                <a:latin typeface="Bookman Old Style" panose="02050604050505020204" pitchFamily="18" charset="0"/>
              </a:rPr>
              <a:t>текущий и капитальный ремонт зданий</a:t>
            </a:r>
          </a:p>
        </p:txBody>
      </p:sp>
    </p:spTree>
    <p:extLst>
      <p:ext uri="{BB962C8B-B14F-4D97-AF65-F5344CB8AC3E}">
        <p14:creationId xmlns:p14="http://schemas.microsoft.com/office/powerpoint/2010/main" val="3000044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29" y="118334"/>
            <a:ext cx="5486512" cy="30854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66" b="6278"/>
          <a:stretch/>
        </p:blipFill>
        <p:spPr bwMode="auto">
          <a:xfrm>
            <a:off x="322729" y="3484357"/>
            <a:ext cx="5486512" cy="3196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8221" y="0"/>
            <a:ext cx="61748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Основное здание</a:t>
            </a:r>
            <a:r>
              <a:rPr lang="ru-RU" sz="2400" dirty="0">
                <a:solidFill>
                  <a:srgbClr val="FF0000"/>
                </a:solidFill>
                <a:latin typeface="Bookman Old Style" panose="02050604050505020204" pitchFamily="18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1939 г. (83 года)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726 обучающихся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2 смены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26 учебных кабинетов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Спортивный зал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Актовый зал 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Буфет 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Библиотека 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Медицинский кабинет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Административные кабинеты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Школьный музей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09241" y="3510399"/>
            <a:ext cx="63038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Начальная школа 1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1966 г. (56 лет)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318 обучающихся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2 смены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11 учебных кабинетов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Спортивно-актовый зал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Буфет </a:t>
            </a: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Кабинеты логопеда, психолога, дефектолога, педагога дополнительного образования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0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2" y="162075"/>
            <a:ext cx="4982135" cy="3151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92" y="3624207"/>
            <a:ext cx="4982135" cy="3099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207162" y="162075"/>
            <a:ext cx="56907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Начальная школа 2</a:t>
            </a:r>
            <a:endParaRPr lang="ru-RU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1953 г. (69 лет)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87 обучающихся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1 смена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4 учебных кабинета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Кабинет </a:t>
            </a:r>
            <a:r>
              <a:rPr lang="ru-RU" sz="2000" b="1" dirty="0" smtClean="0">
                <a:latin typeface="Bookman Old Style" panose="02050604050505020204" pitchFamily="18" charset="0"/>
              </a:rPr>
              <a:t>дополнительного образования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Буфет 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Кабинет логопеда</a:t>
            </a:r>
            <a:endParaRPr lang="ru-RU" sz="2000" dirty="0"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latin typeface="Bookman Old Style" panose="02050604050505020204" pitchFamily="18" charset="0"/>
              </a:rPr>
              <a:t>Библиотека </a:t>
            </a:r>
            <a:endParaRPr lang="ru-RU" sz="24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7162" y="3742707"/>
            <a:ext cx="56907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Дошкольные группы</a:t>
            </a:r>
            <a:endParaRPr lang="ru-RU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1958 г. (64 года)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78 воспитанников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3 </a:t>
            </a:r>
            <a:r>
              <a:rPr lang="ru-RU" sz="2000" b="1" dirty="0" smtClean="0">
                <a:solidFill>
                  <a:srgbClr val="0094C8"/>
                </a:solidFill>
                <a:latin typeface="Bookman Old Style" panose="02050604050505020204" pitchFamily="18" charset="0"/>
              </a:rPr>
              <a:t>группы, 3 спальни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Актовый зал 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Медицинский кабинет</a:t>
            </a:r>
            <a:endParaRPr lang="ru-RU" sz="2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94C8"/>
                </a:solidFill>
                <a:latin typeface="Bookman Old Style" panose="02050604050505020204" pitchFamily="18" charset="0"/>
              </a:rPr>
              <a:t>Пищеблок</a:t>
            </a:r>
          </a:p>
          <a:p>
            <a:pPr algn="ctr"/>
            <a:r>
              <a:rPr lang="ru-RU" sz="2000" b="1" dirty="0" smtClean="0">
                <a:solidFill>
                  <a:srgbClr val="0094C8"/>
                </a:solidFill>
                <a:latin typeface="Bookman Old Style" panose="02050604050505020204" pitchFamily="18" charset="0"/>
              </a:rPr>
              <a:t>Кабинет логопеда </a:t>
            </a:r>
            <a:endParaRPr lang="ru-RU" sz="28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44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29549" y="1232877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445111" y="389395"/>
            <a:ext cx="10746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Bookman Old Style" panose="02050604050505020204" pitchFamily="18" charset="0"/>
              </a:rPr>
              <a:t>(приказ </a:t>
            </a:r>
            <a:r>
              <a:rPr lang="ru-RU" sz="1600" dirty="0" err="1">
                <a:latin typeface="Bookman Old Style" panose="02050604050505020204" pitchFamily="18" charset="0"/>
              </a:rPr>
              <a:t>Минпросвещения</a:t>
            </a:r>
            <a:r>
              <a:rPr lang="ru-RU" sz="1600" dirty="0">
                <a:latin typeface="Bookman Old Style" panose="02050604050505020204" pitchFamily="18" charset="0"/>
              </a:rPr>
              <a:t> России о 23.08.2021 № 590 «Об утверждении перечня средств обучения и воспитания, соответствующих современным условиям обучения, необходимых при оснащении образовательных организаций …»)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5027" y="-119207"/>
            <a:ext cx="6454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Перечень помещений</a:t>
            </a:r>
            <a:endParaRPr lang="ru-RU" sz="36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610075"/>
              </p:ext>
            </p:extLst>
          </p:nvPr>
        </p:nvGraphicFramePr>
        <p:xfrm>
          <a:off x="43030" y="1229360"/>
          <a:ext cx="12105939" cy="562864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575711">
                  <a:extLst>
                    <a:ext uri="{9D8B030D-6E8A-4147-A177-3AD203B41FA5}">
                      <a16:colId xmlns:a16="http://schemas.microsoft.com/office/drawing/2014/main" xmlns="" val="3601864325"/>
                    </a:ext>
                  </a:extLst>
                </a:gridCol>
                <a:gridCol w="3662135">
                  <a:extLst>
                    <a:ext uri="{9D8B030D-6E8A-4147-A177-3AD203B41FA5}">
                      <a16:colId xmlns:a16="http://schemas.microsoft.com/office/drawing/2014/main" xmlns="" val="3788137369"/>
                    </a:ext>
                  </a:extLst>
                </a:gridCol>
                <a:gridCol w="4868093">
                  <a:extLst>
                    <a:ext uri="{9D8B030D-6E8A-4147-A177-3AD203B41FA5}">
                      <a16:colId xmlns:a16="http://schemas.microsoft.com/office/drawing/2014/main" xmlns="" val="17520927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dirty="0"/>
                        <a:t>1. Входная зона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 Кабинет начальных классов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 Кабинет математики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6507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b="1" dirty="0"/>
                        <a:t>2. Гардероб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 Кабинет учителя-логопеда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 Кабинет информатики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4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3. Библиотечно-информационный центр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 Кабинет русского языка и литературы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 Кабинет основ безопасности жизнедеятельности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036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4. Многофункциональный актовый зал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Кабинет истории и обществознания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 Кабинет проектно-исследовательской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деятельности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0330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5. Столовая 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 Кабинет иностранного языка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 Кабинет технологии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68513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6. Спортивный комплекс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Кабинет географии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 Профильный инженерно-технологический класс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39326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7. Коридоры и рекреации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 Кабинет ИЗО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33. Профильный медико-биологический класс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1065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8. Административные кабинеты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 Кабинет музыки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34. Группа продленного дня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3096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kern="1200" dirty="0">
                          <a:effectLst/>
                        </a:rPr>
                        <a:t>9. Учительская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 Кабинет физики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35. Кабинет видеоконференцсвязи и дистанционного обучения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31285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10. Кабинет психолога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 Кабинет химии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687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11. Медицинский комплекс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 Кабинет биологии и экологии</a:t>
                      </a:r>
                      <a:endParaRPr lang="ru-RU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 Комплекс лабораторий и студий для внеурочной деятельности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265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800" b="1" kern="1200" dirty="0">
                          <a:effectLst/>
                        </a:rPr>
                        <a:t>12. Серверная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 Кабинет естествознания</a:t>
                      </a:r>
                      <a:endParaRPr lang="ru-RU" b="1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450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effectLst/>
                        </a:rPr>
                        <a:t>13. Туалеты</a:t>
                      </a:r>
                      <a:endParaRPr lang="ru-R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 Кабинет астрономии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02145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593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Валентиновна\Desktop\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5203"/>
            <a:ext cx="4582758" cy="4142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576481"/>
              </p:ext>
            </p:extLst>
          </p:nvPr>
        </p:nvGraphicFramePr>
        <p:xfrm>
          <a:off x="4690338" y="-7679"/>
          <a:ext cx="7390504" cy="696195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707796">
                  <a:extLst>
                    <a:ext uri="{9D8B030D-6E8A-4147-A177-3AD203B41FA5}">
                      <a16:colId xmlns:a16="http://schemas.microsoft.com/office/drawing/2014/main" xmlns="" val="4001662994"/>
                    </a:ext>
                  </a:extLst>
                </a:gridCol>
                <a:gridCol w="1341354">
                  <a:extLst>
                    <a:ext uri="{9D8B030D-6E8A-4147-A177-3AD203B41FA5}">
                      <a16:colId xmlns:a16="http://schemas.microsoft.com/office/drawing/2014/main" xmlns="" val="1577554585"/>
                    </a:ext>
                  </a:extLst>
                </a:gridCol>
                <a:gridCol w="1341354">
                  <a:extLst>
                    <a:ext uri="{9D8B030D-6E8A-4147-A177-3AD203B41FA5}">
                      <a16:colId xmlns:a16="http://schemas.microsoft.com/office/drawing/2014/main" xmlns="" val="1879080598"/>
                    </a:ext>
                  </a:extLst>
                </a:gridCol>
              </a:tblGrid>
              <a:tr h="413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Оборудование кабинета в соответствии с приказом </a:t>
                      </a:r>
                      <a:r>
                        <a:rPr lang="ru-RU" sz="1600" dirty="0" err="1">
                          <a:effectLst/>
                        </a:rPr>
                        <a:t>Минпросвещения</a:t>
                      </a:r>
                      <a:r>
                        <a:rPr lang="ru-RU" sz="1600" dirty="0">
                          <a:effectLst/>
                        </a:rPr>
                        <a:t> России о 23.08.2021 № 590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Имеется в наличии/кол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Необходимо приобрести/кол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814683054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Стол ученический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+/16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675522972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Стул ученический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+/32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4016589866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Стеллаж демонстрационный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914248563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Шкаф для хранения личных вещей с индивидуальными ячейками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732883931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Русский язык. Родной язык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577061456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Демонстрационные пособия (таблицы)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+/25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730229610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Сюжетные картинки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+/2 набора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198538115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Раздаточные карточки с буквами алфавита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+/7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146504348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Словари, справочники, энциклопедии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485696644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Модель-аппликация демонстрационная по обучению грамоте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884575732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Игровой набор по развитию речи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373957051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Настольные лингвистические игры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4102836904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Игровые наборы по русскому языку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679694824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Литературное чтение. Литературное чтение на родном языке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312097101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Комплект портретов для кабинета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939744336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Репродукции картин и фотографий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568069346"/>
                  </a:ext>
                </a:extLst>
              </a:tr>
              <a:tr h="275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Комплект орфографических алгоритмов, мнемонических стихов и цифровых словарей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958830497"/>
                  </a:ext>
                </a:extLst>
              </a:tr>
              <a:tr h="275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Развивающее пособие по обучению чтению, основам грамоты, развитию речи с базой упражнений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543611524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……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091028648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Изобразительное искусство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513012391"/>
                  </a:ext>
                </a:extLst>
              </a:tr>
              <a:tr h="275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Комплект оборудования и инструментов для отработки практических умений и навыков по изобразительному искусству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418119395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Модели по изобразительному искусству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061333952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Муляжи предметов (вазы, фрукты, овощи, животные)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+/15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124606179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Комплект моделей для натюрморта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10907316"/>
                  </a:ext>
                </a:extLst>
              </a:tr>
              <a:tr h="275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Изделия русских народных промыслов и декоративно-прикладного искусства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863587120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Технология</a:t>
                      </a:r>
                      <a:r>
                        <a:rPr lang="ru-RU" sz="900" dirty="0">
                          <a:effectLst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918391636"/>
                  </a:ext>
                </a:extLst>
              </a:tr>
              <a:tr h="275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Комплект раздаточный учебно-лабораторного оборудования по технологии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982195924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Коллекции по предметной области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157661558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Коллекция промышленных образцов тканей, ниток, фурнитуры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62719149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Справочники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3646438382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Тележка-хранилище ноутбуков/планшетов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+/2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530359647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Графический планшет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4205172629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0000"/>
                          </a:solidFill>
                          <a:effectLst/>
                        </a:rPr>
                        <a:t>Кабинет проектно-исследовательской деятельности</a:t>
                      </a:r>
                      <a:endParaRPr lang="ru-RU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507985320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Стол модульный, регулируемый по высоте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989142267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Цифровая видеокамера 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561607235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Планшетный компьютер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895829523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Набор по основам математики и конструирования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720340832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Базовый робототехнический набор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22317279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Ресурсный набор по базовому робототехническому набору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586324346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Микроскоп школьный с подсветкой и набором микропрепаратов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148945893"/>
                  </a:ext>
                </a:extLst>
              </a:tr>
              <a:tr h="137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Комплект лабораторного оборудования по предмету «Окр. мир»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+/1</a:t>
                      </a:r>
                      <a:endParaRPr lang="ru-RU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347" marR="37347" marT="0" marB="0"/>
                </a:tc>
                <a:extLst>
                  <a:ext uri="{0D108BD9-81ED-4DB2-BD59-A6C34878D82A}">
                    <a16:rowId xmlns:a16="http://schemas.microsoft.com/office/drawing/2014/main" xmlns="" val="2732201599"/>
                  </a:ext>
                </a:extLst>
              </a:tr>
            </a:tbl>
          </a:graphicData>
        </a:graphic>
      </p:graphicFrame>
      <p:pic>
        <p:nvPicPr>
          <p:cNvPr id="4" name="Рисунок 3" descr="C:\Users\Любовь Валентиновна\Desktop\Logo 95 Official v1.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-20415" y="5015282"/>
            <a:ext cx="4690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Кабинет начальных классов</a:t>
            </a:r>
            <a:endParaRPr lang="ru-RU" sz="4000" dirty="0">
              <a:solidFill>
                <a:srgbClr val="0094C8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10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989703" y="2557"/>
            <a:ext cx="11112650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Требования к условиям реализации основных образовательных программ начального общего 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            и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основного общего образования</a:t>
            </a:r>
            <a:endParaRPr lang="ru-RU" sz="28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alt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1526853" y="163922"/>
            <a:ext cx="7702476" cy="7253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FF0000"/>
                </a:solidFill>
              </a:rPr>
              <a:t/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alt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Дуга 4"/>
          <p:cNvSpPr/>
          <p:nvPr/>
        </p:nvSpPr>
        <p:spPr>
          <a:xfrm>
            <a:off x="-2565699" y="1312433"/>
            <a:ext cx="5131398" cy="5545567"/>
          </a:xfrm>
          <a:prstGeom prst="arc">
            <a:avLst>
              <a:gd name="adj1" fmla="val 16186319"/>
              <a:gd name="adj2" fmla="val 5449235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526853" y="1645920"/>
            <a:ext cx="10489439" cy="4948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Общесистемные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51529" y="2484228"/>
            <a:ext cx="9864763" cy="4948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Материально – технические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74259" y="3337954"/>
            <a:ext cx="9542032" cy="4948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>
                <a:solidFill>
                  <a:schemeClr val="tx1"/>
                </a:solidFill>
              </a:rPr>
              <a:t>Учебно – методические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74259" y="4191680"/>
            <a:ext cx="9542032" cy="4948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>
                <a:solidFill>
                  <a:schemeClr val="tx1"/>
                </a:solidFill>
              </a:rPr>
              <a:t>Психолого – педагогические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37591" y="5052362"/>
            <a:ext cx="9778699" cy="4948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>
                <a:solidFill>
                  <a:schemeClr val="tx1"/>
                </a:solidFill>
              </a:rPr>
              <a:t>Кадровые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26850" y="5858327"/>
            <a:ext cx="10489439" cy="49485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>
                <a:solidFill>
                  <a:schemeClr val="tx1"/>
                </a:solidFill>
              </a:rPr>
              <a:t>Финансовые</a:t>
            </a:r>
          </a:p>
        </p:txBody>
      </p:sp>
      <p:sp>
        <p:nvSpPr>
          <p:cNvPr id="16" name="Овал 15"/>
          <p:cNvSpPr/>
          <p:nvPr/>
        </p:nvSpPr>
        <p:spPr>
          <a:xfrm>
            <a:off x="1844937" y="2327558"/>
            <a:ext cx="785308" cy="78530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2</a:t>
            </a:r>
          </a:p>
        </p:txBody>
      </p:sp>
      <p:sp>
        <p:nvSpPr>
          <p:cNvPr id="17" name="Овал 16"/>
          <p:cNvSpPr/>
          <p:nvPr/>
        </p:nvSpPr>
        <p:spPr>
          <a:xfrm>
            <a:off x="1191410" y="1515970"/>
            <a:ext cx="785308" cy="78530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1</a:t>
            </a:r>
          </a:p>
        </p:txBody>
      </p:sp>
      <p:sp>
        <p:nvSpPr>
          <p:cNvPr id="18" name="Овал 17"/>
          <p:cNvSpPr/>
          <p:nvPr/>
        </p:nvSpPr>
        <p:spPr>
          <a:xfrm>
            <a:off x="2173045" y="3167607"/>
            <a:ext cx="785308" cy="78530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3</a:t>
            </a:r>
          </a:p>
        </p:txBody>
      </p:sp>
      <p:sp>
        <p:nvSpPr>
          <p:cNvPr id="19" name="Овал 18"/>
          <p:cNvSpPr/>
          <p:nvPr/>
        </p:nvSpPr>
        <p:spPr>
          <a:xfrm>
            <a:off x="2226834" y="4060583"/>
            <a:ext cx="785308" cy="78530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4</a:t>
            </a:r>
          </a:p>
        </p:txBody>
      </p:sp>
      <p:sp>
        <p:nvSpPr>
          <p:cNvPr id="20" name="Овал 19"/>
          <p:cNvSpPr/>
          <p:nvPr/>
        </p:nvSpPr>
        <p:spPr>
          <a:xfrm>
            <a:off x="1976718" y="4879775"/>
            <a:ext cx="785308" cy="78530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5</a:t>
            </a:r>
          </a:p>
        </p:txBody>
      </p:sp>
      <p:sp>
        <p:nvSpPr>
          <p:cNvPr id="21" name="Овал 20"/>
          <p:cNvSpPr/>
          <p:nvPr/>
        </p:nvSpPr>
        <p:spPr>
          <a:xfrm>
            <a:off x="1366221" y="5724334"/>
            <a:ext cx="785308" cy="785308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6</a:t>
            </a:r>
          </a:p>
        </p:txBody>
      </p:sp>
      <p:pic>
        <p:nvPicPr>
          <p:cNvPr id="22" name="Рисунок 21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975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" y="1200448"/>
            <a:ext cx="4593516" cy="4006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23943"/>
              </p:ext>
            </p:extLst>
          </p:nvPr>
        </p:nvGraphicFramePr>
        <p:xfrm>
          <a:off x="4679577" y="43032"/>
          <a:ext cx="7368988" cy="6768699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694090">
                  <a:extLst>
                    <a:ext uri="{9D8B030D-6E8A-4147-A177-3AD203B41FA5}">
                      <a16:colId xmlns:a16="http://schemas.microsoft.com/office/drawing/2014/main" xmlns="" val="2503665852"/>
                    </a:ext>
                  </a:extLst>
                </a:gridCol>
                <a:gridCol w="1337449">
                  <a:extLst>
                    <a:ext uri="{9D8B030D-6E8A-4147-A177-3AD203B41FA5}">
                      <a16:colId xmlns:a16="http://schemas.microsoft.com/office/drawing/2014/main" xmlns="" val="563693815"/>
                    </a:ext>
                  </a:extLst>
                </a:gridCol>
                <a:gridCol w="1337449">
                  <a:extLst>
                    <a:ext uri="{9D8B030D-6E8A-4147-A177-3AD203B41FA5}">
                      <a16:colId xmlns:a16="http://schemas.microsoft.com/office/drawing/2014/main" xmlns="" val="1759614584"/>
                    </a:ext>
                  </a:extLst>
                </a:gridCol>
              </a:tblGrid>
              <a:tr h="843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Оборудование кабинета в соответствии с приказом </a:t>
                      </a:r>
                      <a:r>
                        <a:rPr lang="ru-RU" sz="1800" dirty="0" err="1">
                          <a:effectLst/>
                        </a:rPr>
                        <a:t>Минпросвещения</a:t>
                      </a:r>
                      <a:r>
                        <a:rPr lang="ru-RU" sz="1800" dirty="0">
                          <a:effectLst/>
                        </a:rPr>
                        <a:t> России о 23.08.2021 № 590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Имеется в наличии /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Необходимо приобрести /количество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58397027"/>
                  </a:ext>
                </a:extLst>
              </a:tr>
              <a:tr h="33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Комплект инструментов и приборов топографических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1828575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Школьная метеостанция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9375589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Барометр-анероид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13118649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Курвиметр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42919540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Гигрометр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9541646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Комплект цифрового оборудования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82963421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Компас ученический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+/20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55981743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Рулетка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3532676"/>
                  </a:ext>
                </a:extLst>
              </a:tr>
              <a:tr h="33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Комплект для проведения исследований окружающей среды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30252524"/>
                  </a:ext>
                </a:extLst>
              </a:tr>
              <a:tr h="33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Коллекция минералов и горных пород, полезных ископаемых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5769162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Коллекция почв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07078297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Глобус Земли физический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6959199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Глобус Земли политический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0203757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Интерактивный глобус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22826788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Теллурий 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76548793"/>
                  </a:ext>
                </a:extLst>
              </a:tr>
              <a:tr h="3373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Модель строения земных складок и эволюции рельефа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53910965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Модель движения океанических плит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61746112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Модель вулкана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85646499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Модель внутреннего строения Земли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48149388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Модель-аппликация природных зон Земли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88187244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Комплект портретов для оформления кабинета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76856511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Раздаточные учебные материалы по географии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12505476"/>
                  </a:ext>
                </a:extLst>
              </a:tr>
              <a:tr h="228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Карты настенные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4027584"/>
                  </a:ext>
                </a:extLst>
              </a:tr>
            </a:tbl>
          </a:graphicData>
        </a:graphic>
      </p:graphicFrame>
      <p:pic>
        <p:nvPicPr>
          <p:cNvPr id="4" name="Рисунок 3" descr="C:\Users\Любовь Валентиновна\Desktop\Logo 95 Official v1.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0607" y="5378824"/>
            <a:ext cx="4356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Кабинет географии</a:t>
            </a:r>
          </a:p>
        </p:txBody>
      </p:sp>
    </p:spTree>
    <p:extLst>
      <p:ext uri="{BB962C8B-B14F-4D97-AF65-F5344CB8AC3E}">
        <p14:creationId xmlns:p14="http://schemas.microsoft.com/office/powerpoint/2010/main" val="3737289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Любовь Валентиновна\Desktop\библ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524"/>
            <a:ext cx="4708899" cy="3394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7426" y="4991548"/>
            <a:ext cx="4152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Библиотека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508327"/>
              </p:ext>
            </p:extLst>
          </p:nvPr>
        </p:nvGraphicFramePr>
        <p:xfrm>
          <a:off x="4708899" y="-10401"/>
          <a:ext cx="7382697" cy="700562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702823">
                  <a:extLst>
                    <a:ext uri="{9D8B030D-6E8A-4147-A177-3AD203B41FA5}">
                      <a16:colId xmlns:a16="http://schemas.microsoft.com/office/drawing/2014/main" xmlns="" val="2260206454"/>
                    </a:ext>
                  </a:extLst>
                </a:gridCol>
                <a:gridCol w="1339937">
                  <a:extLst>
                    <a:ext uri="{9D8B030D-6E8A-4147-A177-3AD203B41FA5}">
                      <a16:colId xmlns:a16="http://schemas.microsoft.com/office/drawing/2014/main" xmlns="" val="52402058"/>
                    </a:ext>
                  </a:extLst>
                </a:gridCol>
                <a:gridCol w="1339937">
                  <a:extLst>
                    <a:ext uri="{9D8B030D-6E8A-4147-A177-3AD203B41FA5}">
                      <a16:colId xmlns:a16="http://schemas.microsoft.com/office/drawing/2014/main" xmlns="" val="4233196335"/>
                    </a:ext>
                  </a:extLst>
                </a:gridCol>
              </a:tblGrid>
              <a:tr h="7573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Оборудование кабинета в соответствии с приказом </a:t>
                      </a:r>
                      <a:r>
                        <a:rPr lang="ru-RU" sz="1800" dirty="0" err="1">
                          <a:effectLst/>
                        </a:rPr>
                        <a:t>Минпросвещения</a:t>
                      </a:r>
                      <a:r>
                        <a:rPr lang="ru-RU" sz="1800" dirty="0">
                          <a:effectLst/>
                        </a:rPr>
                        <a:t> России о 23.08.2021 № 590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Имеется в наличии /</a:t>
                      </a:r>
                      <a:endParaRPr lang="ru-RU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Необходимо приобрести /количество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7777601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Стол библиотекаря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18844022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Кресло библиотекаря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1441847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Стеллажи библиотечные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+/15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63543373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Шкаф закрытый для хранения библиотечного оборудования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96539574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Шкаф для газет и журналов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49933357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Стол для выдачи пособий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55845999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Шкаф для читательских формуляров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2435915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Каталожный шкаф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54017488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Стол ученический для читального зала с регулируемой высотой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+/4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5483508"/>
                  </a:ext>
                </a:extLst>
              </a:tr>
              <a:tr h="501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Стол ученический модульный, регулируемый по высоте для коворкинга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44485134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Стул ученический поворотный, регулируемый по высоте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6341412"/>
                  </a:ext>
                </a:extLst>
              </a:tr>
              <a:tr h="501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Кресло для чтения/ места для сидения в зоне релаксирующего чтения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050846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Сетевой фильтр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+/1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15203240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Мобильная электронная библиотека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9015489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Компьютер библиотекаря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2576415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Многофункциональное устройство/ принтер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+/1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3550693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Стойка для зарядки мобильных устройств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44556343"/>
                  </a:ext>
                </a:extLst>
              </a:tr>
              <a:tr h="501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Интерактивный программно-аппаратный комплекс мобильный или стационарный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41686185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Тележка-хранилище ноутбуков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+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6326490"/>
                  </a:ext>
                </a:extLst>
              </a:tr>
              <a:tr h="24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Наушники для прослушивания аудио- и видеоматериалов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+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83142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929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1404321"/>
            <a:ext cx="4582756" cy="357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61365" y="5174428"/>
            <a:ext cx="420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Столовая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767045"/>
              </p:ext>
            </p:extLst>
          </p:nvPr>
        </p:nvGraphicFramePr>
        <p:xfrm>
          <a:off x="4582756" y="195486"/>
          <a:ext cx="7433535" cy="598921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4735207">
                  <a:extLst>
                    <a:ext uri="{9D8B030D-6E8A-4147-A177-3AD203B41FA5}">
                      <a16:colId xmlns:a16="http://schemas.microsoft.com/office/drawing/2014/main" xmlns="" val="3513190025"/>
                    </a:ext>
                  </a:extLst>
                </a:gridCol>
                <a:gridCol w="1289076">
                  <a:extLst>
                    <a:ext uri="{9D8B030D-6E8A-4147-A177-3AD203B41FA5}">
                      <a16:colId xmlns:a16="http://schemas.microsoft.com/office/drawing/2014/main" xmlns="" val="1214186798"/>
                    </a:ext>
                  </a:extLst>
                </a:gridCol>
                <a:gridCol w="1409252">
                  <a:extLst>
                    <a:ext uri="{9D8B030D-6E8A-4147-A177-3AD203B41FA5}">
                      <a16:colId xmlns:a16="http://schemas.microsoft.com/office/drawing/2014/main" xmlns="" val="433666200"/>
                    </a:ext>
                  </a:extLst>
                </a:gridCol>
              </a:tblGrid>
              <a:tr h="11922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Оборудование кабинета в соответствии с приказом </a:t>
                      </a:r>
                      <a:r>
                        <a:rPr lang="ru-RU" sz="2000" dirty="0" err="1">
                          <a:effectLst/>
                        </a:rPr>
                        <a:t>Минпросвещения</a:t>
                      </a:r>
                      <a:r>
                        <a:rPr lang="ru-RU" sz="2000" dirty="0">
                          <a:effectLst/>
                        </a:rPr>
                        <a:t> России о 23.08.2021 № 590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Имеется в наличии /</a:t>
                      </a:r>
                      <a:endParaRPr lang="ru-RU" sz="2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Необходимо приобрести /количество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34087431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Стол для столовой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+/20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7069390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Стул/табурет для столовой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7983483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Линия раздачи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+/1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9160654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Программно-аппаратный комплекс кассира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+/1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27270657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Комплект посуды и столовых приборов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11277289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Поднос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+/10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22551457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Облучатель бактерицидный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2762145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Аптечка универсальная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+/1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12548591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Сушка для рук/ одноразовые полотенца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+/2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85888799"/>
                  </a:ext>
                </a:extLst>
              </a:tr>
              <a:tr h="4796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Диспенсер для мыла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+/1</a:t>
                      </a:r>
                      <a:endParaRPr lang="ru-RU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9523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0222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531759"/>
              </p:ext>
            </p:extLst>
          </p:nvPr>
        </p:nvGraphicFramePr>
        <p:xfrm>
          <a:off x="1086522" y="1398494"/>
          <a:ext cx="9993852" cy="5501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1284">
                  <a:extLst>
                    <a:ext uri="{9D8B030D-6E8A-4147-A177-3AD203B41FA5}">
                      <a16:colId xmlns:a16="http://schemas.microsoft.com/office/drawing/2014/main" xmlns="" val="28862337"/>
                    </a:ext>
                  </a:extLst>
                </a:gridCol>
                <a:gridCol w="3331284">
                  <a:extLst>
                    <a:ext uri="{9D8B030D-6E8A-4147-A177-3AD203B41FA5}">
                      <a16:colId xmlns:a16="http://schemas.microsoft.com/office/drawing/2014/main" xmlns="" val="3524114465"/>
                    </a:ext>
                  </a:extLst>
                </a:gridCol>
                <a:gridCol w="3331284">
                  <a:extLst>
                    <a:ext uri="{9D8B030D-6E8A-4147-A177-3AD203B41FA5}">
                      <a16:colId xmlns:a16="http://schemas.microsoft.com/office/drawing/2014/main" xmlns="" val="348939426"/>
                    </a:ext>
                  </a:extLst>
                </a:gridCol>
              </a:tblGrid>
              <a:tr h="24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Здание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Текущий ремонт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Капитальный ремонт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50143330"/>
                  </a:ext>
                </a:extLst>
              </a:tr>
              <a:tr h="30559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Основное здание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Пр. Ленинградский, 169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Ежегодно – кабинеты, коридоры, лестницы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2019 г. - потолок на 1-2 этажах, линолеум на 2 этаже, замена светильников во всем здании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2021 г. – учительская раздевалка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2022 г. – гардероб, раздевалки и снарядные в спортивном зале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2018 г. – туалеты на всех этажах здания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2019 г. – буфет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2020 г. - площадка перед входом в здание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7765857"/>
                  </a:ext>
                </a:extLst>
              </a:tr>
              <a:tr h="755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Начальная школа 1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Пр. Ленинградский, 165/1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Ежегодно – кабинеты, коридоры, лестницы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2021 г. – пожарные выходы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2020 г. – буфет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6383155"/>
                  </a:ext>
                </a:extLst>
              </a:tr>
              <a:tr h="101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Начальная школа 2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Ул. Лермонтова, 15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Ежегодно – кабинеты, лестницы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2021 г. – рекреации</a:t>
                      </a:r>
                      <a:endParaRPr lang="ru-RU" sz="1600" b="1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</a:rPr>
                        <a:t>2022 г. – буфет 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2019 г. – потолок в учебном кабинете, туалет на 1 этаже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509800"/>
                  </a:ext>
                </a:extLst>
              </a:tr>
            </a:tbl>
          </a:graphicData>
        </a:graphic>
      </p:graphicFrame>
      <p:pic>
        <p:nvPicPr>
          <p:cNvPr id="3" name="Рисунок 2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602889" y="0"/>
            <a:ext cx="9950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94C8"/>
                </a:solidFill>
              </a:rPr>
              <a:t>Сведения о текущем и капитальном ремонте помещений</a:t>
            </a:r>
            <a:endParaRPr lang="ru-RU" sz="3600" dirty="0">
              <a:solidFill>
                <a:srgbClr val="0094C8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9097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1391322" y="143435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>
                <a:solidFill>
                  <a:srgbClr val="FF0000"/>
                </a:solidFill>
                <a:latin typeface="Bookman Old Style" panose="02050604050505020204" pitchFamily="18" charset="0"/>
              </a:rPr>
              <a:t>Учебно</a:t>
            </a: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–методические условия реализации ООП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5" y="15240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551817" y="1821678"/>
            <a:ext cx="8346141" cy="134107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>
                <a:solidFill>
                  <a:schemeClr val="tx1"/>
                </a:solidFill>
              </a:rPr>
              <a:t>Предоставление каждому обучающемуся не менее одного учебника из ФПУ в печатном виде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2" name="Picture 2" descr="Школьные учебники будут проверять по новом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2" y="1561701"/>
            <a:ext cx="2501563" cy="1831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551818" y="3393510"/>
            <a:ext cx="8346140" cy="12430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>
                <a:solidFill>
                  <a:schemeClr val="tx1"/>
                </a:solidFill>
              </a:rPr>
              <a:t>Обеспечение доступа к ЭОР, в </a:t>
            </a:r>
            <a:r>
              <a:rPr lang="ru-RU" sz="2800" b="1" dirty="0" err="1">
                <a:solidFill>
                  <a:schemeClr val="tx1"/>
                </a:solidFill>
              </a:rPr>
              <a:t>т.ч</a:t>
            </a:r>
            <a:r>
              <a:rPr lang="ru-RU" sz="2800" b="1" dirty="0">
                <a:solidFill>
                  <a:schemeClr val="tx1"/>
                </a:solidFill>
              </a:rPr>
              <a:t>. размещенным в федеральных и региональных базах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124" name="Picture 4" descr="Электронные образовательные ресурсы (ЭОР) — Муниципальное бюджетное  общеобразовательное учреждение &quot;Биотехнологический лицей № 21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90" y="3047082"/>
            <a:ext cx="1871346" cy="1871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551818" y="4918428"/>
            <a:ext cx="8346140" cy="12430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800" b="1" dirty="0">
                <a:solidFill>
                  <a:schemeClr val="tx1"/>
                </a:solidFill>
              </a:rPr>
              <a:t>Комплектование </a:t>
            </a:r>
          </a:p>
          <a:p>
            <a:pPr lvl="0"/>
            <a:r>
              <a:rPr lang="ru-RU" sz="2800" b="1" dirty="0">
                <a:solidFill>
                  <a:schemeClr val="tx1"/>
                </a:solidFill>
              </a:rPr>
              <a:t>библиотеки: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755802" y="4918428"/>
            <a:ext cx="5142156" cy="19395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</a:rPr>
              <a:t>печатными образовательными ресурсами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</a:rPr>
              <a:t>ЭОР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chemeClr val="tx1"/>
                </a:solidFill>
              </a:rPr>
              <a:t>дополнительной литературой (художественная, научно-популярная, справочная, периодические издания)</a:t>
            </a:r>
          </a:p>
        </p:txBody>
      </p:sp>
      <p:pic>
        <p:nvPicPr>
          <p:cNvPr id="5126" name="Picture 6" descr="Как это работает: Библиотека | VOXPOPUL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02" y="5047501"/>
            <a:ext cx="2420639" cy="16107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697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EC37DEDD-69BC-4E68-931D-3C07545282CC}"/>
              </a:ext>
            </a:extLst>
          </p:cNvPr>
          <p:cNvSpPr txBox="1">
            <a:spLocks/>
          </p:cNvSpPr>
          <p:nvPr/>
        </p:nvSpPr>
        <p:spPr>
          <a:xfrm>
            <a:off x="1435284" y="433582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>Библиотечный фонд МБОУ СШ № 95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1A76CA84-DC5B-4723-AE85-CE861A8D1FFA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18741B5F-FC09-4F70-BB91-B645099F223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35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C9A2B88-2DE2-4749-A964-8164BB4A65AD}"/>
              </a:ext>
            </a:extLst>
          </p:cNvPr>
          <p:cNvSpPr txBox="1"/>
          <p:nvPr/>
        </p:nvSpPr>
        <p:spPr>
          <a:xfrm>
            <a:off x="685453" y="1300420"/>
            <a:ext cx="11538438" cy="1545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Фонд библиотеки составляет – </a:t>
            </a:r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18563</a:t>
            </a: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экземпляра 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них:</a:t>
            </a: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519A329B-9DD2-4C63-99FE-D481124A9966}"/>
              </a:ext>
            </a:extLst>
          </p:cNvPr>
          <p:cNvGrpSpPr/>
          <p:nvPr/>
        </p:nvGrpSpPr>
        <p:grpSpPr>
          <a:xfrm>
            <a:off x="2641485" y="2026254"/>
            <a:ext cx="9360015" cy="4780765"/>
            <a:chOff x="2641485" y="2026254"/>
            <a:chExt cx="9360015" cy="4780765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xmlns="" id="{086E5BEB-6E66-44E7-9B5E-551FAFA75DC1}"/>
                </a:ext>
              </a:extLst>
            </p:cNvPr>
            <p:cNvSpPr/>
            <p:nvPr/>
          </p:nvSpPr>
          <p:spPr>
            <a:xfrm>
              <a:off x="4277646" y="2197305"/>
              <a:ext cx="7723854" cy="8704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32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учебная литература </a:t>
              </a:r>
              <a:endParaRPr lang="ru-RU" sz="32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8" name="Прямоугольник: скругленные углы 7">
              <a:extLst>
                <a:ext uri="{FF2B5EF4-FFF2-40B4-BE49-F238E27FC236}">
                  <a16:creationId xmlns:a16="http://schemas.microsoft.com/office/drawing/2014/main" xmlns="" id="{E714810D-FF0B-4944-9309-BC759C7D5614}"/>
                </a:ext>
              </a:extLst>
            </p:cNvPr>
            <p:cNvSpPr/>
            <p:nvPr/>
          </p:nvSpPr>
          <p:spPr>
            <a:xfrm>
              <a:off x="2641485" y="2026254"/>
              <a:ext cx="2405300" cy="115294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13459 экз.</a:t>
              </a:r>
              <a:endParaRPr lang="ru-RU" sz="36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xmlns="" id="{460E9CAA-374A-44E9-B063-6B2DD1BA71C0}"/>
                </a:ext>
              </a:extLst>
            </p:cNvPr>
            <p:cNvSpPr/>
            <p:nvPr/>
          </p:nvSpPr>
          <p:spPr>
            <a:xfrm>
              <a:off x="4475285" y="3411022"/>
              <a:ext cx="7526215" cy="8704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3200" b="1" dirty="0">
                  <a:latin typeface="Bookman Old Style" panose="02050604050505020204" pitchFamily="18" charset="0"/>
                </a:rPr>
                <a:t>справочная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r>
                <a:rPr lang="ru-RU" sz="3200" b="1" dirty="0">
                  <a:latin typeface="Bookman Old Style" panose="02050604050505020204" pitchFamily="18" charset="0"/>
                </a:rPr>
                <a:t>литература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sz="32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52782902-3901-4720-8AE2-1C22438EB3D8}"/>
                </a:ext>
              </a:extLst>
            </p:cNvPr>
            <p:cNvSpPr/>
            <p:nvPr/>
          </p:nvSpPr>
          <p:spPr>
            <a:xfrm>
              <a:off x="2641485" y="3312268"/>
              <a:ext cx="2405300" cy="1086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187    экз.</a:t>
              </a:r>
              <a:endParaRPr lang="ru-RU" sz="60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54F8575D-8AD9-4630-AFDE-2C02D7793C36}"/>
                </a:ext>
              </a:extLst>
            </p:cNvPr>
            <p:cNvSpPr/>
            <p:nvPr/>
          </p:nvSpPr>
          <p:spPr>
            <a:xfrm>
              <a:off x="4475284" y="4624426"/>
              <a:ext cx="7526215" cy="8704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3000" b="1" dirty="0">
                  <a:latin typeface="Bookman Old Style" panose="02050604050505020204" pitchFamily="18" charset="0"/>
                </a:rPr>
                <a:t>энциклопедическая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ru-RU" sz="3200" b="1" dirty="0">
                  <a:latin typeface="Bookman Old Style" panose="02050604050505020204" pitchFamily="18" charset="0"/>
                </a:rPr>
                <a:t>литература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sz="32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xmlns="" id="{229DE3C8-60AE-449A-A887-B7730463922E}"/>
                </a:ext>
              </a:extLst>
            </p:cNvPr>
            <p:cNvSpPr/>
            <p:nvPr/>
          </p:nvSpPr>
          <p:spPr>
            <a:xfrm>
              <a:off x="2641485" y="4516331"/>
              <a:ext cx="2405300" cy="1086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Bookman Old Style" panose="02050604050505020204" pitchFamily="18" charset="0"/>
                </a:rPr>
                <a:t>318   </a:t>
              </a:r>
              <a:r>
                <a:rPr lang="ru-RU" sz="36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 экз.</a:t>
              </a:r>
              <a:endParaRPr lang="ru-RU" sz="36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xmlns="" id="{AB16BEB5-E689-4954-80AB-916BD96F638A}"/>
                </a:ext>
              </a:extLst>
            </p:cNvPr>
            <p:cNvSpPr/>
            <p:nvPr/>
          </p:nvSpPr>
          <p:spPr>
            <a:xfrm>
              <a:off x="4475284" y="5828489"/>
              <a:ext cx="7526215" cy="870433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ru-RU" sz="3200" b="1" dirty="0">
                  <a:latin typeface="Bookman Old Style" panose="02050604050505020204" pitchFamily="18" charset="0"/>
                </a:rPr>
                <a:t>художественная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 </a:t>
              </a:r>
              <a:r>
                <a:rPr lang="ru-RU" sz="3200" b="1" dirty="0">
                  <a:latin typeface="Bookman Old Style" panose="02050604050505020204" pitchFamily="18" charset="0"/>
                </a:rPr>
                <a:t>литература</a:t>
              </a:r>
              <a:r>
                <a:rPr lang="ru-RU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ru-RU" sz="3200" b="1" dirty="0">
                <a:latin typeface="Bookman Old Style" panose="02050604050505020204" pitchFamily="18" charset="0"/>
              </a:endParaRPr>
            </a:p>
          </p:txBody>
        </p:sp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xmlns="" id="{3303CE82-DEB8-417E-BC58-BFB172A2FA28}"/>
                </a:ext>
              </a:extLst>
            </p:cNvPr>
            <p:cNvSpPr/>
            <p:nvPr/>
          </p:nvSpPr>
          <p:spPr>
            <a:xfrm>
              <a:off x="2641485" y="5720394"/>
              <a:ext cx="2405300" cy="108662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latin typeface="Bookman Old Style" panose="02050604050505020204" pitchFamily="18" charset="0"/>
                </a:rPr>
                <a:t>4599   </a:t>
              </a:r>
              <a:r>
                <a:rPr lang="ru-RU" sz="36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 экз.</a:t>
              </a:r>
              <a:endParaRPr lang="ru-RU" sz="3600" b="1" dirty="0">
                <a:latin typeface="Bookman Old Style" panose="02050604050505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5435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BABA46A5-F17E-4047-9565-687E47BB284D}"/>
              </a:ext>
            </a:extLst>
          </p:cNvPr>
          <p:cNvSpPr txBox="1">
            <a:spLocks/>
          </p:cNvSpPr>
          <p:nvPr/>
        </p:nvSpPr>
        <p:spPr>
          <a:xfrm>
            <a:off x="820615" y="179368"/>
            <a:ext cx="11523785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30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учебников</a:t>
            </a:r>
            <a:r>
              <a:rPr lang="ru-RU" sz="3000" dirty="0">
                <a:solidFill>
                  <a:srgbClr val="0094C8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0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основной образовательной программы </a:t>
            </a:r>
            <a:r>
              <a:rPr lang="ru-RU" sz="30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в 2022/23 учебном году</a:t>
            </a:r>
            <a:r>
              <a:rPr lang="ru-RU" sz="30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0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0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F399D521-C6AD-4FA7-B378-499A49C76D81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402DBA50-995A-4DDA-AC22-BD9F7B576F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4"/>
            <a:ext cx="1106937" cy="1097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D2B0AB4B-6373-4195-B47C-5FF8E602F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056002"/>
              </p:ext>
            </p:extLst>
          </p:nvPr>
        </p:nvGraphicFramePr>
        <p:xfrm>
          <a:off x="369277" y="1571500"/>
          <a:ext cx="11544300" cy="5236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58655">
                  <a:extLst>
                    <a:ext uri="{9D8B030D-6E8A-4147-A177-3AD203B41FA5}">
                      <a16:colId xmlns:a16="http://schemas.microsoft.com/office/drawing/2014/main" xmlns="" val="2304441580"/>
                    </a:ext>
                  </a:extLst>
                </a:gridCol>
                <a:gridCol w="4158655">
                  <a:extLst>
                    <a:ext uri="{9D8B030D-6E8A-4147-A177-3AD203B41FA5}">
                      <a16:colId xmlns:a16="http://schemas.microsoft.com/office/drawing/2014/main" xmlns="" val="3194023638"/>
                    </a:ext>
                  </a:extLst>
                </a:gridCol>
                <a:gridCol w="1565244">
                  <a:extLst>
                    <a:ext uri="{9D8B030D-6E8A-4147-A177-3AD203B41FA5}">
                      <a16:colId xmlns:a16="http://schemas.microsoft.com/office/drawing/2014/main" xmlns="" val="1551301068"/>
                    </a:ext>
                  </a:extLst>
                </a:gridCol>
                <a:gridCol w="1661746">
                  <a:extLst>
                    <a:ext uri="{9D8B030D-6E8A-4147-A177-3AD203B41FA5}">
                      <a16:colId xmlns:a16="http://schemas.microsoft.com/office/drawing/2014/main" xmlns="" val="232338733"/>
                    </a:ext>
                  </a:extLst>
                </a:gridCol>
              </a:tblGrid>
              <a:tr h="1268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Наименование учебного предмета, курса, модуля в соответствии с учебным планом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Используемый учебник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(наименование, класс, автор, издательство, год издания)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Номер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в ФПУ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Количество учебников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b="1" dirty="0">
                          <a:effectLst/>
                        </a:rPr>
                        <a:t>в фонде </a:t>
                      </a:r>
                      <a:r>
                        <a:rPr lang="ru-RU" sz="2400" b="1" dirty="0" smtClean="0">
                          <a:effectLst/>
                        </a:rPr>
                        <a:t>ОО/чел.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22470744"/>
                  </a:ext>
                </a:extLst>
              </a:tr>
              <a:tr h="14444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600" b="1" dirty="0">
                          <a:effectLst/>
                        </a:rPr>
                        <a:t>Русский язык</a:t>
                      </a:r>
                      <a:endParaRPr lang="ru-RU" sz="3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Русский язык (в 2 частях), 5 класс, Шмелев А.Д., Флоренская Э.А., Савчук Л.О., АО «Просвещение», 2019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1.1.2.1.1.6.1.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105/98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9427969"/>
                  </a:ext>
                </a:extLst>
              </a:tr>
              <a:tr h="14444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Русский язык (в 2 частях), 6 класс, Шмелев А.Д., Флоренская Э.А., Савчук Л.О., АО «Просвещение», 2020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1.1.2.1.1.6.2.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110/105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9866107"/>
                  </a:ext>
                </a:extLst>
              </a:tr>
              <a:tr h="34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91596355"/>
                  </a:ext>
                </a:extLst>
              </a:tr>
              <a:tr h="349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>
                          <a:effectLst/>
                        </a:rPr>
                        <a:t> </a:t>
                      </a:r>
                      <a:endParaRPr lang="ru-RU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2521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83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827C8E95-38DF-4298-A29E-6EA5AB420A9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" y="10738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1B1EEFA-ABE0-43C7-BC9C-A123271B6959}"/>
              </a:ext>
            </a:extLst>
          </p:cNvPr>
          <p:cNvSpPr txBox="1"/>
          <p:nvPr/>
        </p:nvSpPr>
        <p:spPr>
          <a:xfrm>
            <a:off x="1494692" y="175846"/>
            <a:ext cx="102518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 Изменения во ФГОС!</a:t>
            </a:r>
            <a:endParaRPr lang="ru-RU" sz="44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E1776D5E-8174-4C0D-BA05-52AF709AC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3732211"/>
              </p:ext>
            </p:extLst>
          </p:nvPr>
        </p:nvGraphicFramePr>
        <p:xfrm>
          <a:off x="61546" y="1020098"/>
          <a:ext cx="12082739" cy="5859004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6040723">
                  <a:extLst>
                    <a:ext uri="{9D8B030D-6E8A-4147-A177-3AD203B41FA5}">
                      <a16:colId xmlns:a16="http://schemas.microsoft.com/office/drawing/2014/main" xmlns="" val="1794031024"/>
                    </a:ext>
                  </a:extLst>
                </a:gridCol>
                <a:gridCol w="6042016">
                  <a:extLst>
                    <a:ext uri="{9D8B030D-6E8A-4147-A177-3AD203B41FA5}">
                      <a16:colId xmlns:a16="http://schemas.microsoft.com/office/drawing/2014/main" xmlns="" val="2976938677"/>
                    </a:ext>
                  </a:extLst>
                </a:gridCol>
              </a:tblGrid>
              <a:tr h="11955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Приказ Министерства просвещения РФ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от 18.07.2022 № 569   «О внесении изменений в федеральный государственный стандарт </a:t>
                      </a:r>
                      <a:r>
                        <a:rPr lang="ru-RU" sz="1800" u="sng" dirty="0">
                          <a:solidFill>
                            <a:schemeClr val="tx1"/>
                          </a:solidFill>
                          <a:effectLst/>
                        </a:rPr>
                        <a:t>начального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 общего образования, утвержденный приказом Министерства просвещения от 31.05.2021 № 286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2" marR="41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200" dirty="0">
                          <a:solidFill>
                            <a:schemeClr val="tx1"/>
                          </a:solidFill>
                          <a:effectLst/>
                        </a:rPr>
                        <a:t>Приказ Министерства просвещения РФ 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от 18.07.2022 № 568   «О внесении изменений в федеральный государственный стандарт </a:t>
                      </a:r>
                      <a:r>
                        <a:rPr lang="ru-RU" sz="1800" b="1" u="sng" kern="1200" dirty="0">
                          <a:solidFill>
                            <a:schemeClr val="tx1"/>
                          </a:solidFill>
                          <a:effectLst/>
                        </a:rPr>
                        <a:t>основного</a:t>
                      </a:r>
                      <a:r>
                        <a:rPr lang="ru-RU" sz="1800" b="1" kern="1200" dirty="0">
                          <a:solidFill>
                            <a:schemeClr val="tx1"/>
                          </a:solidFill>
                          <a:effectLst/>
                        </a:rPr>
                        <a:t> общего образования, утвержденный приказом Министерства просвещения от 31.05.2021 № 287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+mn-ea"/>
                        <a:cs typeface="+mn-cs"/>
                      </a:endParaRPr>
                    </a:p>
                  </a:txBody>
                  <a:tcPr marL="41022" marR="41022" marT="0" marB="0"/>
                </a:tc>
                <a:extLst>
                  <a:ext uri="{0D108BD9-81ED-4DB2-BD59-A6C34878D82A}">
                    <a16:rowId xmlns:a16="http://schemas.microsoft.com/office/drawing/2014/main" xmlns="" val="4096846833"/>
                  </a:ext>
                </a:extLst>
              </a:tr>
              <a:tr h="43760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Не менее одного учебника и (или) учебного пособия в печатной форме на каждого обучающегося по учебным предметам: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окружающий мир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литературное чтение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иностранные языки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А также не менее одного учебника и (или) учебного пособия в печатной и (или) электронной форме на каждого обучающегося по иным учебным предметам, участниками образовательных отношений. входящим в обязательную часть учебного плана и в часть, формируемую 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2" marR="4102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  <a:ea typeface="+mn-ea"/>
                          <a:cs typeface="+mn-cs"/>
                        </a:rPr>
                        <a:t>Не менее одного учебника и (или) учебного пособия в печатной форме на каждого обучающегося по учебным предметам: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русский язык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математика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физика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химия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биология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литература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география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история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обществознание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иностранные языки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dirty="0">
                          <a:effectLst/>
                          <a:latin typeface="Bookman Old Style" panose="02050604050505020204" pitchFamily="18" charset="0"/>
                        </a:rPr>
                        <a:t>информатика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А также не менее одного учебника и (или) учебного пособия в печатной и (или) электронной форме на каждого обучающегося по иным учебным предметам, входящим в обязательную часть учебного плана и в часть, формируемую участниками образовательных отношений.</a:t>
                      </a:r>
                      <a:endParaRPr lang="ru-RU" sz="12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22" marR="41022" marT="0" marB="0"/>
                </a:tc>
                <a:extLst>
                  <a:ext uri="{0D108BD9-81ED-4DB2-BD59-A6C34878D82A}">
                    <a16:rowId xmlns:a16="http://schemas.microsoft.com/office/drawing/2014/main" xmlns="" val="42916078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93805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6999A05-B334-430B-9045-4B0BC04C0B3F}"/>
              </a:ext>
            </a:extLst>
          </p:cNvPr>
          <p:cNvSpPr txBox="1"/>
          <p:nvPr/>
        </p:nvSpPr>
        <p:spPr>
          <a:xfrm>
            <a:off x="1028699" y="373708"/>
            <a:ext cx="10550770" cy="6110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Российской Федерации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21 сентября 2022 г. № 858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федерального перечня учебников, допущенных к использованию при реализации имеющих государственную аккредитацию образовательных программ начального общего, основного общего, среднего общего образования организациями, осуществляющими образовательную деятельность и установления предельного срока использования исключенных учебников»</a:t>
            </a:r>
            <a:endParaRPr lang="ru-RU" sz="2000" dirty="0">
              <a:solidFill>
                <a:srgbClr val="0094C8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(Зарегистрирован Министерством юстиции Российской Федерации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 ноября 2022 г., регистрационный № 70799)</a:t>
            </a:r>
            <a:endParaRPr lang="ru-RU" sz="2400" dirty="0"/>
          </a:p>
        </p:txBody>
      </p: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DC001EB1-51C0-40D7-982A-0B2BDAFDE4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" y="10738"/>
            <a:ext cx="1106937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1558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64CE3087-68BD-47ED-A2FC-4F778531F3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" y="10738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0DB3E22-945F-470A-BEE1-1930F21FF26D}"/>
              </a:ext>
            </a:extLst>
          </p:cNvPr>
          <p:cNvSpPr txBox="1">
            <a:spLocks/>
          </p:cNvSpPr>
          <p:nvPr/>
        </p:nvSpPr>
        <p:spPr>
          <a:xfrm>
            <a:off x="820615" y="82653"/>
            <a:ext cx="11523785" cy="348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доступа к электронным образовательным ресурсам</a:t>
            </a:r>
            <a:endParaRPr lang="ru-RU" altLang="ru-RU" sz="48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A26F48B-0E34-4FEF-91E5-E5E1F247AD96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317B4948-65EF-45A4-B04A-91ED452012D5}"/>
              </a:ext>
            </a:extLst>
          </p:cNvPr>
          <p:cNvGrpSpPr/>
          <p:nvPr/>
        </p:nvGrpSpPr>
        <p:grpSpPr>
          <a:xfrm>
            <a:off x="251995" y="1379964"/>
            <a:ext cx="11722161" cy="5513124"/>
            <a:chOff x="251995" y="1379964"/>
            <a:chExt cx="11722161" cy="5513124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xmlns="" id="{B438A875-C1D3-42E7-9B57-8E7C54778F02}"/>
                </a:ext>
              </a:extLst>
            </p:cNvPr>
            <p:cNvGrpSpPr/>
            <p:nvPr/>
          </p:nvGrpSpPr>
          <p:grpSpPr>
            <a:xfrm>
              <a:off x="3695695" y="1832467"/>
              <a:ext cx="4800609" cy="3719002"/>
              <a:chOff x="3695695" y="1990723"/>
              <a:chExt cx="4800609" cy="3719002"/>
            </a:xfrm>
          </p:grpSpPr>
          <p:pic>
            <p:nvPicPr>
              <p:cNvPr id="3076" name="Picture 4">
                <a:extLst>
                  <a:ext uri="{FF2B5EF4-FFF2-40B4-BE49-F238E27FC236}">
                    <a16:creationId xmlns:a16="http://schemas.microsoft.com/office/drawing/2014/main" xmlns="" id="{C1BCC3FE-A636-4AF6-B73C-1E02151EFF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5531" y="2555376"/>
                <a:ext cx="3780937" cy="2499028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Группа 7">
                <a:extLst>
                  <a:ext uri="{FF2B5EF4-FFF2-40B4-BE49-F238E27FC236}">
                    <a16:creationId xmlns:a16="http://schemas.microsoft.com/office/drawing/2014/main" xmlns="" id="{A30B4DD7-E3D9-468E-A49A-708F4F659055}"/>
                  </a:ext>
                </a:extLst>
              </p:cNvPr>
              <p:cNvGrpSpPr/>
              <p:nvPr/>
            </p:nvGrpSpPr>
            <p:grpSpPr>
              <a:xfrm>
                <a:off x="5792412" y="1990723"/>
                <a:ext cx="461227" cy="417962"/>
                <a:chOff x="3833385" y="1439601"/>
                <a:chExt cx="461227" cy="417962"/>
              </a:xfrm>
            </p:grpSpPr>
            <p:sp>
              <p:nvSpPr>
                <p:cNvPr id="30" name="Стрелка: вправо 29">
                  <a:extLst>
                    <a:ext uri="{FF2B5EF4-FFF2-40B4-BE49-F238E27FC236}">
                      <a16:creationId xmlns:a16="http://schemas.microsoft.com/office/drawing/2014/main" xmlns="" id="{55D5CDAB-F06E-4FF6-B19F-B5E175CB1240}"/>
                    </a:ext>
                  </a:extLst>
                </p:cNvPr>
                <p:cNvSpPr/>
                <p:nvPr/>
              </p:nvSpPr>
              <p:spPr>
                <a:xfrm rot="16200000">
                  <a:off x="3855018" y="1417968"/>
                  <a:ext cx="417962" cy="46122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1" name="Стрелка: вправо 4">
                  <a:extLst>
                    <a:ext uri="{FF2B5EF4-FFF2-40B4-BE49-F238E27FC236}">
                      <a16:creationId xmlns:a16="http://schemas.microsoft.com/office/drawing/2014/main" xmlns="" id="{74796A7A-83C4-42E5-B58B-89B2EB4D9162}"/>
                    </a:ext>
                  </a:extLst>
                </p:cNvPr>
                <p:cNvSpPr txBox="1"/>
                <p:nvPr/>
              </p:nvSpPr>
              <p:spPr>
                <a:xfrm rot="16200000">
                  <a:off x="3917713" y="1572908"/>
                  <a:ext cx="292573" cy="2767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ru-RU" sz="1900" kern="1200"/>
                </a:p>
              </p:txBody>
            </p:sp>
          </p:grpSp>
          <p:grpSp>
            <p:nvGrpSpPr>
              <p:cNvPr id="9" name="Группа 8">
                <a:extLst>
                  <a:ext uri="{FF2B5EF4-FFF2-40B4-BE49-F238E27FC236}">
                    <a16:creationId xmlns:a16="http://schemas.microsoft.com/office/drawing/2014/main" xmlns="" id="{DD20B6B9-B243-4433-A5F8-F32130890350}"/>
                  </a:ext>
                </a:extLst>
              </p:cNvPr>
              <p:cNvGrpSpPr/>
              <p:nvPr/>
            </p:nvGrpSpPr>
            <p:grpSpPr>
              <a:xfrm>
                <a:off x="7253594" y="2245634"/>
                <a:ext cx="417962" cy="461227"/>
                <a:chOff x="4605083" y="1728654"/>
                <a:chExt cx="417962" cy="461227"/>
              </a:xfrm>
            </p:grpSpPr>
            <p:sp>
              <p:nvSpPr>
                <p:cNvPr id="28" name="Стрелка: вправо 27">
                  <a:extLst>
                    <a:ext uri="{FF2B5EF4-FFF2-40B4-BE49-F238E27FC236}">
                      <a16:creationId xmlns:a16="http://schemas.microsoft.com/office/drawing/2014/main" xmlns="" id="{E88B10F4-2014-4CB5-BB25-A2C8491F08E4}"/>
                    </a:ext>
                  </a:extLst>
                </p:cNvPr>
                <p:cNvSpPr/>
                <p:nvPr/>
              </p:nvSpPr>
              <p:spPr>
                <a:xfrm rot="18900000">
                  <a:off x="4605083" y="1728654"/>
                  <a:ext cx="417962" cy="46122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9" name="Стрелка: вправо 6">
                  <a:extLst>
                    <a:ext uri="{FF2B5EF4-FFF2-40B4-BE49-F238E27FC236}">
                      <a16:creationId xmlns:a16="http://schemas.microsoft.com/office/drawing/2014/main" xmlns="" id="{8C9CA5AC-1E93-4E42-9F2C-768CE865D4A2}"/>
                    </a:ext>
                  </a:extLst>
                </p:cNvPr>
                <p:cNvSpPr txBox="1"/>
                <p:nvPr/>
              </p:nvSpPr>
              <p:spPr>
                <a:xfrm rot="18900000">
                  <a:off x="4623446" y="1865231"/>
                  <a:ext cx="292573" cy="2767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ru-RU" sz="1900" kern="1200"/>
                </a:p>
              </p:txBody>
            </p:sp>
          </p:grpSp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xmlns="" id="{20158B44-7933-4064-B1DF-1EC6938808A2}"/>
                  </a:ext>
                </a:extLst>
              </p:cNvPr>
              <p:cNvGrpSpPr/>
              <p:nvPr/>
            </p:nvGrpSpPr>
            <p:grpSpPr>
              <a:xfrm>
                <a:off x="8078342" y="3469925"/>
                <a:ext cx="417962" cy="461227"/>
                <a:chOff x="4915770" y="2478719"/>
                <a:chExt cx="417962" cy="461227"/>
              </a:xfrm>
            </p:grpSpPr>
            <p:sp>
              <p:nvSpPr>
                <p:cNvPr id="26" name="Стрелка: вправо 25">
                  <a:extLst>
                    <a:ext uri="{FF2B5EF4-FFF2-40B4-BE49-F238E27FC236}">
                      <a16:creationId xmlns:a16="http://schemas.microsoft.com/office/drawing/2014/main" xmlns="" id="{14D6C9B6-9903-4FDC-8A74-846C1F8F42C7}"/>
                    </a:ext>
                  </a:extLst>
                </p:cNvPr>
                <p:cNvSpPr/>
                <p:nvPr/>
              </p:nvSpPr>
              <p:spPr>
                <a:xfrm>
                  <a:off x="4915770" y="2478719"/>
                  <a:ext cx="417962" cy="46122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Стрелка: вправо 8">
                  <a:extLst>
                    <a:ext uri="{FF2B5EF4-FFF2-40B4-BE49-F238E27FC236}">
                      <a16:creationId xmlns:a16="http://schemas.microsoft.com/office/drawing/2014/main" xmlns="" id="{1D47EE86-D1FB-41AD-B4A3-28CCF9EAAFCB}"/>
                    </a:ext>
                  </a:extLst>
                </p:cNvPr>
                <p:cNvSpPr txBox="1"/>
                <p:nvPr/>
              </p:nvSpPr>
              <p:spPr>
                <a:xfrm>
                  <a:off x="4915770" y="2570964"/>
                  <a:ext cx="292573" cy="2767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ru-RU" sz="1900" kern="1200"/>
                </a:p>
              </p:txBody>
            </p:sp>
          </p:grpSp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xmlns="" id="{EDCF9E58-778C-43B5-BF49-D413795BB483}"/>
                  </a:ext>
                </a:extLst>
              </p:cNvPr>
              <p:cNvGrpSpPr/>
              <p:nvPr/>
            </p:nvGrpSpPr>
            <p:grpSpPr>
              <a:xfrm>
                <a:off x="7216962" y="4874448"/>
                <a:ext cx="461227" cy="417962"/>
                <a:chOff x="4583450" y="3250417"/>
                <a:chExt cx="461227" cy="417962"/>
              </a:xfrm>
            </p:grpSpPr>
            <p:sp>
              <p:nvSpPr>
                <p:cNvPr id="24" name="Стрелка: вправо 23">
                  <a:extLst>
                    <a:ext uri="{FF2B5EF4-FFF2-40B4-BE49-F238E27FC236}">
                      <a16:creationId xmlns:a16="http://schemas.microsoft.com/office/drawing/2014/main" xmlns="" id="{C74F1161-B407-48D2-AFAB-364B2D34E3FA}"/>
                    </a:ext>
                  </a:extLst>
                </p:cNvPr>
                <p:cNvSpPr/>
                <p:nvPr/>
              </p:nvSpPr>
              <p:spPr>
                <a:xfrm rot="2700000">
                  <a:off x="4605083" y="3228784"/>
                  <a:ext cx="417962" cy="46122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5" name="Стрелка: вправо 10">
                  <a:extLst>
                    <a:ext uri="{FF2B5EF4-FFF2-40B4-BE49-F238E27FC236}">
                      <a16:creationId xmlns:a16="http://schemas.microsoft.com/office/drawing/2014/main" xmlns="" id="{0DC1357F-6A85-47C9-A514-EBDDDC056663}"/>
                    </a:ext>
                  </a:extLst>
                </p:cNvPr>
                <p:cNvSpPr txBox="1"/>
                <p:nvPr/>
              </p:nvSpPr>
              <p:spPr>
                <a:xfrm rot="2700000">
                  <a:off x="4623446" y="3276697"/>
                  <a:ext cx="292573" cy="2767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ru-RU" sz="1900" kern="1200"/>
                </a:p>
              </p:txBody>
            </p:sp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xmlns="" id="{29ED9223-30FC-4CBE-A8EC-9A25AB67F1AC}"/>
                  </a:ext>
                </a:extLst>
              </p:cNvPr>
              <p:cNvGrpSpPr/>
              <p:nvPr/>
            </p:nvGrpSpPr>
            <p:grpSpPr>
              <a:xfrm>
                <a:off x="5780876" y="5291763"/>
                <a:ext cx="461227" cy="417962"/>
                <a:chOff x="3833385" y="3561103"/>
                <a:chExt cx="461227" cy="417962"/>
              </a:xfrm>
            </p:grpSpPr>
            <p:sp>
              <p:nvSpPr>
                <p:cNvPr id="22" name="Стрелка: вправо 21">
                  <a:extLst>
                    <a:ext uri="{FF2B5EF4-FFF2-40B4-BE49-F238E27FC236}">
                      <a16:creationId xmlns:a16="http://schemas.microsoft.com/office/drawing/2014/main" xmlns="" id="{4FBC532F-D050-44D1-A791-AC73A6C2E097}"/>
                    </a:ext>
                  </a:extLst>
                </p:cNvPr>
                <p:cNvSpPr/>
                <p:nvPr/>
              </p:nvSpPr>
              <p:spPr>
                <a:xfrm rot="5400000">
                  <a:off x="3855018" y="3539470"/>
                  <a:ext cx="417962" cy="46122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3" name="Стрелка: вправо 12">
                  <a:extLst>
                    <a:ext uri="{FF2B5EF4-FFF2-40B4-BE49-F238E27FC236}">
                      <a16:creationId xmlns:a16="http://schemas.microsoft.com/office/drawing/2014/main" xmlns="" id="{4F7D1CFA-813C-45C2-A183-3DD31CD6E059}"/>
                    </a:ext>
                  </a:extLst>
                </p:cNvPr>
                <p:cNvSpPr txBox="1"/>
                <p:nvPr/>
              </p:nvSpPr>
              <p:spPr>
                <a:xfrm rot="5400000">
                  <a:off x="3917713" y="3569021"/>
                  <a:ext cx="292573" cy="2767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ru-RU" sz="1900" kern="1200"/>
                </a:p>
              </p:txBody>
            </p:sp>
          </p:grpSp>
          <p:grpSp>
            <p:nvGrpSpPr>
              <p:cNvPr id="13" name="Группа 12">
                <a:extLst>
                  <a:ext uri="{FF2B5EF4-FFF2-40B4-BE49-F238E27FC236}">
                    <a16:creationId xmlns:a16="http://schemas.microsoft.com/office/drawing/2014/main" xmlns="" id="{97762F25-6266-4E57-85D6-CB390B22D11B}"/>
                  </a:ext>
                </a:extLst>
              </p:cNvPr>
              <p:cNvGrpSpPr/>
              <p:nvPr/>
            </p:nvGrpSpPr>
            <p:grpSpPr>
              <a:xfrm>
                <a:off x="4418586" y="4901612"/>
                <a:ext cx="417962" cy="461227"/>
                <a:chOff x="3104954" y="3228784"/>
                <a:chExt cx="417962" cy="461227"/>
              </a:xfrm>
            </p:grpSpPr>
            <p:sp>
              <p:nvSpPr>
                <p:cNvPr id="20" name="Стрелка: вправо 19">
                  <a:extLst>
                    <a:ext uri="{FF2B5EF4-FFF2-40B4-BE49-F238E27FC236}">
                      <a16:creationId xmlns:a16="http://schemas.microsoft.com/office/drawing/2014/main" xmlns="" id="{4DEDC559-5153-4D2C-ADBA-2295A4BF04B7}"/>
                    </a:ext>
                  </a:extLst>
                </p:cNvPr>
                <p:cNvSpPr/>
                <p:nvPr/>
              </p:nvSpPr>
              <p:spPr>
                <a:xfrm rot="8100000">
                  <a:off x="3104954" y="3228784"/>
                  <a:ext cx="417962" cy="46122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1" name="Стрелка: вправо 14">
                  <a:extLst>
                    <a:ext uri="{FF2B5EF4-FFF2-40B4-BE49-F238E27FC236}">
                      <a16:creationId xmlns:a16="http://schemas.microsoft.com/office/drawing/2014/main" xmlns="" id="{959544D8-2DFC-49D0-9147-44160C77565A}"/>
                    </a:ext>
                  </a:extLst>
                </p:cNvPr>
                <p:cNvSpPr txBox="1"/>
                <p:nvPr/>
              </p:nvSpPr>
              <p:spPr>
                <a:xfrm rot="18900000">
                  <a:off x="3211980" y="3276697"/>
                  <a:ext cx="292573" cy="2767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ru-RU" sz="1900" kern="1200"/>
                </a:p>
              </p:txBody>
            </p:sp>
          </p:grpSp>
          <p:grpSp>
            <p:nvGrpSpPr>
              <p:cNvPr id="14" name="Группа 13">
                <a:extLst>
                  <a:ext uri="{FF2B5EF4-FFF2-40B4-BE49-F238E27FC236}">
                    <a16:creationId xmlns:a16="http://schemas.microsoft.com/office/drawing/2014/main" xmlns="" id="{99C33126-0915-4B8F-8C1D-16404719A324}"/>
                  </a:ext>
                </a:extLst>
              </p:cNvPr>
              <p:cNvGrpSpPr/>
              <p:nvPr/>
            </p:nvGrpSpPr>
            <p:grpSpPr>
              <a:xfrm>
                <a:off x="3695695" y="3469926"/>
                <a:ext cx="417962" cy="461227"/>
                <a:chOff x="2794267" y="2478719"/>
                <a:chExt cx="417962" cy="461227"/>
              </a:xfrm>
            </p:grpSpPr>
            <p:sp>
              <p:nvSpPr>
                <p:cNvPr id="18" name="Стрелка: вправо 17">
                  <a:extLst>
                    <a:ext uri="{FF2B5EF4-FFF2-40B4-BE49-F238E27FC236}">
                      <a16:creationId xmlns:a16="http://schemas.microsoft.com/office/drawing/2014/main" xmlns="" id="{68AD648A-B152-49C3-94E8-9B3303595BF3}"/>
                    </a:ext>
                  </a:extLst>
                </p:cNvPr>
                <p:cNvSpPr/>
                <p:nvPr/>
              </p:nvSpPr>
              <p:spPr>
                <a:xfrm rot="10800000">
                  <a:off x="2794267" y="2478719"/>
                  <a:ext cx="417962" cy="46122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9" name="Стрелка: вправо 16">
                  <a:extLst>
                    <a:ext uri="{FF2B5EF4-FFF2-40B4-BE49-F238E27FC236}">
                      <a16:creationId xmlns:a16="http://schemas.microsoft.com/office/drawing/2014/main" xmlns="" id="{642C276E-8A3A-4183-B677-EBB8A34F92BA}"/>
                    </a:ext>
                  </a:extLst>
                </p:cNvPr>
                <p:cNvSpPr txBox="1"/>
                <p:nvPr/>
              </p:nvSpPr>
              <p:spPr>
                <a:xfrm rot="21600000">
                  <a:off x="2919656" y="2570964"/>
                  <a:ext cx="292573" cy="2767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ru-RU" sz="1900" kern="1200"/>
                </a:p>
              </p:txBody>
            </p:sp>
          </p:grpSp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xmlns="" id="{45C1D6A4-1CE1-413C-B142-4E2373DABD02}"/>
                  </a:ext>
                </a:extLst>
              </p:cNvPr>
              <p:cNvGrpSpPr/>
              <p:nvPr/>
            </p:nvGrpSpPr>
            <p:grpSpPr>
              <a:xfrm>
                <a:off x="4396953" y="2313004"/>
                <a:ext cx="461227" cy="417962"/>
                <a:chOff x="3083321" y="1750287"/>
                <a:chExt cx="461227" cy="417962"/>
              </a:xfrm>
            </p:grpSpPr>
            <p:sp>
              <p:nvSpPr>
                <p:cNvPr id="16" name="Стрелка: вправо 15">
                  <a:extLst>
                    <a:ext uri="{FF2B5EF4-FFF2-40B4-BE49-F238E27FC236}">
                      <a16:creationId xmlns:a16="http://schemas.microsoft.com/office/drawing/2014/main" xmlns="" id="{F0AA9847-3674-4291-97CB-C2D0183AED29}"/>
                    </a:ext>
                  </a:extLst>
                </p:cNvPr>
                <p:cNvSpPr/>
                <p:nvPr/>
              </p:nvSpPr>
              <p:spPr>
                <a:xfrm rot="13500000">
                  <a:off x="3104954" y="1728654"/>
                  <a:ext cx="417962" cy="461227"/>
                </a:xfrm>
                <a:prstGeom prst="rightArrow">
                  <a:avLst>
                    <a:gd name="adj1" fmla="val 60000"/>
                    <a:gd name="adj2" fmla="val 50000"/>
                  </a:avLst>
                </a:prstGeom>
              </p:spPr>
              <p:style>
                <a:ln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tint val="6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Стрелка: вправо 18">
                  <a:extLst>
                    <a:ext uri="{FF2B5EF4-FFF2-40B4-BE49-F238E27FC236}">
                      <a16:creationId xmlns:a16="http://schemas.microsoft.com/office/drawing/2014/main" xmlns="" id="{AFE1355D-C262-494D-B39D-F9F11CE2305F}"/>
                    </a:ext>
                  </a:extLst>
                </p:cNvPr>
                <p:cNvSpPr txBox="1"/>
                <p:nvPr/>
              </p:nvSpPr>
              <p:spPr>
                <a:xfrm rot="24300000">
                  <a:off x="3211980" y="1865231"/>
                  <a:ext cx="292573" cy="276737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0" tIns="0" rIns="0" bIns="0" numCol="1" spcCol="1270" anchor="ctr" anchorCtr="0">
                  <a:noAutofit/>
                </a:bodyPr>
                <a:lstStyle/>
                <a:p>
                  <a:pPr marL="0" lvl="0" indent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endParaRPr lang="ru-RU" sz="1900" kern="1200"/>
                </a:p>
              </p:txBody>
            </p:sp>
          </p:grp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908A81E-D7F3-49E3-951D-9E2576F4EDE9}"/>
                </a:ext>
              </a:extLst>
            </p:cNvPr>
            <p:cNvSpPr txBox="1"/>
            <p:nvPr/>
          </p:nvSpPr>
          <p:spPr>
            <a:xfrm>
              <a:off x="5414719" y="1379964"/>
              <a:ext cx="20778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Wi-Fi</a:t>
              </a:r>
              <a:endPara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E183B99-427B-4766-8C19-BD256D3AEF53}"/>
                </a:ext>
              </a:extLst>
            </p:cNvPr>
            <p:cNvSpPr txBox="1"/>
            <p:nvPr/>
          </p:nvSpPr>
          <p:spPr>
            <a:xfrm>
              <a:off x="7661714" y="1576732"/>
              <a:ext cx="3318310" cy="98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Электронный дневник</a:t>
              </a:r>
              <a:endPara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62159B0A-5206-43F8-A0CD-74DF5C56C873}"/>
                </a:ext>
              </a:extLst>
            </p:cNvPr>
            <p:cNvSpPr txBox="1"/>
            <p:nvPr/>
          </p:nvSpPr>
          <p:spPr>
            <a:xfrm>
              <a:off x="7872267" y="3279357"/>
              <a:ext cx="3318310" cy="52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Сайт ОО</a:t>
              </a:r>
              <a:endPara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5C2A198-B5C2-4241-B215-C348ED79AD48}"/>
                </a:ext>
              </a:extLst>
            </p:cNvPr>
            <p:cNvSpPr txBox="1"/>
            <p:nvPr/>
          </p:nvSpPr>
          <p:spPr>
            <a:xfrm>
              <a:off x="7680618" y="4447841"/>
              <a:ext cx="4293538" cy="144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Образовательные платформы (РЭШ, </a:t>
              </a:r>
              <a:r>
                <a:rPr lang="ru-RU" sz="2800" b="1" dirty="0" err="1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Якласс</a:t>
              </a:r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 …)</a:t>
              </a:r>
              <a:endPara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6E918E86-8521-4979-9A1E-08EC0A922A7E}"/>
                </a:ext>
              </a:extLst>
            </p:cNvPr>
            <p:cNvSpPr txBox="1"/>
            <p:nvPr/>
          </p:nvSpPr>
          <p:spPr>
            <a:xfrm>
              <a:off x="2830598" y="5445191"/>
              <a:ext cx="6224953" cy="14478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Рабочие программы по учебным предметам, курсам, модулям</a:t>
              </a:r>
              <a:endPara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BD3FED5A-B5E5-4618-89AB-B111A6246D03}"/>
                </a:ext>
              </a:extLst>
            </p:cNvPr>
            <p:cNvSpPr txBox="1"/>
            <p:nvPr/>
          </p:nvSpPr>
          <p:spPr>
            <a:xfrm>
              <a:off x="446921" y="4570160"/>
              <a:ext cx="4065486" cy="98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Навигатор (запись в кружки и секции)</a:t>
              </a:r>
              <a:endPara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37C479D-668D-4F2A-9154-80F2C9BA1FC9}"/>
                </a:ext>
              </a:extLst>
            </p:cNvPr>
            <p:cNvSpPr txBox="1"/>
            <p:nvPr/>
          </p:nvSpPr>
          <p:spPr>
            <a:xfrm>
              <a:off x="251995" y="3247046"/>
              <a:ext cx="3318310" cy="52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Прием в школу</a:t>
              </a:r>
              <a:endPara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04270A40-D21A-4A0F-82E1-68EB803CF9F6}"/>
                </a:ext>
              </a:extLst>
            </p:cNvPr>
            <p:cNvSpPr txBox="1"/>
            <p:nvPr/>
          </p:nvSpPr>
          <p:spPr>
            <a:xfrm>
              <a:off x="2071179" y="1692243"/>
              <a:ext cx="3318310" cy="525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Питание</a:t>
              </a:r>
              <a:endParaRPr lang="ru-RU" sz="28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38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989703" y="2557"/>
            <a:ext cx="11112650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Общесистемные требования к реализации основных образовательных программ начального общего </a:t>
            </a:r>
            <a:r>
              <a:rPr lang="ru-RU" sz="28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              и </a:t>
            </a:r>
            <a:r>
              <a:rPr lang="ru-RU" sz="28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основного общего образования</a:t>
            </a:r>
          </a:p>
          <a:p>
            <a:pPr algn="r"/>
            <a:r>
              <a:rPr lang="ru-RU" sz="2800" b="1" dirty="0">
                <a:solidFill>
                  <a:srgbClr val="FF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FF0000"/>
                </a:solidFill>
                <a:latin typeface="+mn-lt"/>
              </a:rPr>
            </a:br>
            <a:endParaRPr lang="ru-RU" alt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4710546" y="1330390"/>
            <a:ext cx="2770909" cy="8174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 </a:t>
            </a:r>
            <a:r>
              <a:rPr lang="ru-RU" sz="3200" dirty="0">
                <a:solidFill>
                  <a:schemeClr val="tx1"/>
                </a:solidFill>
              </a:rPr>
              <a:t>Доступность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32956" y="5239548"/>
            <a:ext cx="2926084" cy="81741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Безопасность</a:t>
            </a:r>
          </a:p>
        </p:txBody>
      </p:sp>
      <p:sp>
        <p:nvSpPr>
          <p:cNvPr id="14" name="Шестиугольник 13"/>
          <p:cNvSpPr/>
          <p:nvPr/>
        </p:nvSpPr>
        <p:spPr>
          <a:xfrm>
            <a:off x="3525982" y="2379097"/>
            <a:ext cx="5140037" cy="2610741"/>
          </a:xfrm>
          <a:prstGeom prst="hexagon">
            <a:avLst>
              <a:gd name="adj" fmla="val 47288"/>
              <a:gd name="vf" fmla="val 115470"/>
            </a:avLst>
          </a:prstGeom>
          <a:pattFill prst="lgGrid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8" name="Прямоугольник с одним вырезанным углом 17"/>
          <p:cNvSpPr/>
          <p:nvPr/>
        </p:nvSpPr>
        <p:spPr>
          <a:xfrm>
            <a:off x="563097" y="4043492"/>
            <a:ext cx="3702843" cy="117763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с одним вырезанным углом 18"/>
          <p:cNvSpPr/>
          <p:nvPr/>
        </p:nvSpPr>
        <p:spPr>
          <a:xfrm flipV="1">
            <a:off x="563097" y="2106922"/>
            <a:ext cx="3742902" cy="117763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 flipH="1" flipV="1">
            <a:off x="8010692" y="2174476"/>
            <a:ext cx="3744340" cy="117763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с одним вырезанным углом 20"/>
          <p:cNvSpPr/>
          <p:nvPr/>
        </p:nvSpPr>
        <p:spPr>
          <a:xfrm flipH="1">
            <a:off x="8010691" y="4043492"/>
            <a:ext cx="3744341" cy="1177635"/>
          </a:xfrm>
          <a:prstGeom prst="snip1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8444752" y="2479964"/>
            <a:ext cx="2929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</a:t>
            </a:r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 </a:t>
            </a:r>
            <a:r>
              <a:rPr lang="ru-RU" sz="3200" dirty="0"/>
              <a:t>Открытость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7934" y="2719203"/>
            <a:ext cx="4029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1. </a:t>
            </a:r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Комфортная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305998" y="3187665"/>
            <a:ext cx="377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развивающая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93578" y="3651270"/>
            <a:ext cx="4404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образовательная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30803" y="4090080"/>
            <a:ext cx="241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latin typeface="Bookman Old Style" panose="02050604050505020204" pitchFamily="18" charset="0"/>
              </a:rPr>
              <a:t>среда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09103" y="4336467"/>
            <a:ext cx="4169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</a:t>
            </a:r>
            <a:r>
              <a:rPr lang="ru-RU" sz="3100" dirty="0"/>
              <a:t>Привлекательность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4838" y="3974435"/>
            <a:ext cx="2565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 </a:t>
            </a:r>
            <a:r>
              <a:rPr lang="ru-RU" sz="3200" dirty="0">
                <a:sym typeface="Wingdings" panose="05000000000000000000" pitchFamily="2" charset="2"/>
              </a:rPr>
              <a:t>О</a:t>
            </a:r>
            <a:r>
              <a:rPr lang="ru-RU" sz="3200" dirty="0"/>
              <a:t>храна 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47121" y="4336467"/>
            <a:ext cx="353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укрепление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971" y="4688712"/>
            <a:ext cx="353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здоровья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157295" y="2094869"/>
            <a:ext cx="353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sym typeface="Wingdings" panose="05000000000000000000" pitchFamily="2" charset="2"/>
              </a:rPr>
              <a:t> </a:t>
            </a:r>
            <a:r>
              <a:rPr lang="ru-RU" sz="3200" dirty="0"/>
              <a:t>Социальное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60196" y="2551442"/>
            <a:ext cx="3534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благополучие</a:t>
            </a:r>
          </a:p>
        </p:txBody>
      </p:sp>
      <p:pic>
        <p:nvPicPr>
          <p:cNvPr id="33" name="Рисунок 32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03431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1391322" y="4271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Психолого-педагогические условия реализации ООП</a:t>
            </a:r>
            <a:endParaRPr lang="ru-RU" sz="36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2546" y="114318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" y="10738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0" y="1425389"/>
            <a:ext cx="3324113" cy="5432611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96293" y="1231657"/>
            <a:ext cx="10571021" cy="6248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Преемственность содержания и форм образовательной деятельности на всех уровнях общего образования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96293" y="1921986"/>
            <a:ext cx="10571017" cy="3932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Социально-психологическая адаптация обучающихся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96291" y="2369552"/>
            <a:ext cx="10571018" cy="5665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Формирование и развитие психолого-педагогических компетенций педагогических работников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96291" y="2997412"/>
            <a:ext cx="10571018" cy="5491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Профилактика формирования </a:t>
            </a:r>
            <a:r>
              <a:rPr lang="ru-RU" sz="20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девиантных</a:t>
            </a:r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форм поведения, агрессии, тревожности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96289" y="3607858"/>
            <a:ext cx="10571019" cy="5762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u="sng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Психолого-педагогическое сопровождение квалифицированными специалистами участников образовательных отношений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96289" y="4255673"/>
            <a:ext cx="10571019" cy="5696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Индивидуальное психолого-педагогическое сопровождение участников образовательных отношений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96289" y="4882610"/>
            <a:ext cx="10571019" cy="5386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Диверсификация уровней психолого-педагогического сопровождения (индивидуальный, группа, класс, школа)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96289" y="5466346"/>
            <a:ext cx="10571019" cy="8651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Вариативность форм психолого-педагогического сопровождения (профилактика, диагностика, консультирование, коррекционная работа, развивающая работа, просвещение)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96291" y="6371846"/>
            <a:ext cx="10571017" cy="48615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Мониторинг и оценка эффективности психолого-педагогических программ сопровождения</a:t>
            </a:r>
          </a:p>
        </p:txBody>
      </p:sp>
    </p:spTree>
    <p:extLst>
      <p:ext uri="{BB962C8B-B14F-4D97-AF65-F5344CB8AC3E}">
        <p14:creationId xmlns:p14="http://schemas.microsoft.com/office/powerpoint/2010/main" val="606706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02FA5B45-4C02-46C2-B133-AA3C646544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" y="10738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3">
            <a:extLst>
              <a:ext uri="{FF2B5EF4-FFF2-40B4-BE49-F238E27FC236}">
                <a16:creationId xmlns:a16="http://schemas.microsoft.com/office/drawing/2014/main" xmlns="" id="{1CD33C75-DE89-49B7-9352-294A020BA0DF}"/>
              </a:ext>
            </a:extLst>
          </p:cNvPr>
          <p:cNvSpPr txBox="1">
            <a:spLocks/>
          </p:cNvSpPr>
          <p:nvPr/>
        </p:nvSpPr>
        <p:spPr>
          <a:xfrm>
            <a:off x="205155" y="-119387"/>
            <a:ext cx="12191999" cy="3481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94C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Преемственность содержания и форм образовательной деятельности на всех уровнях общего образования</a:t>
            </a:r>
            <a:endParaRPr lang="ru-RU" sz="2800" dirty="0">
              <a:solidFill>
                <a:srgbClr val="0094C8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F9401388-58BD-4C41-B76F-7404C671D08B}"/>
              </a:ext>
            </a:extLst>
          </p:cNvPr>
          <p:cNvCxnSpPr/>
          <p:nvPr/>
        </p:nvCxnSpPr>
        <p:spPr>
          <a:xfrm>
            <a:off x="12546" y="1278125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xmlns="" id="{F4D7EEAA-9662-4681-90BB-B74CBA37C8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8304952"/>
              </p:ext>
            </p:extLst>
          </p:nvPr>
        </p:nvGraphicFramePr>
        <p:xfrm>
          <a:off x="469345" y="1463956"/>
          <a:ext cx="11365101" cy="5183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94610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2B4AFD79-9B0C-4944-86BF-3A66245FD092}"/>
              </a:ext>
            </a:extLst>
          </p:cNvPr>
          <p:cNvSpPr txBox="1">
            <a:spLocks/>
          </p:cNvSpPr>
          <p:nvPr/>
        </p:nvSpPr>
        <p:spPr>
          <a:xfrm>
            <a:off x="1391322" y="-146712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Психолого-педагогическое сопровождение квалифицированными специалистами участников образовательных отношений</a:t>
            </a:r>
            <a:r>
              <a:rPr lang="ru-RU" sz="32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2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1788" y="144517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1"/>
            <a:ext cx="1106937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FF98CC5-CB37-486F-BFCF-9990E3E231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60" y="2483822"/>
            <a:ext cx="3241130" cy="3696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66AE85F-6F45-4650-B98A-89B209DF1F4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397" y="2431364"/>
            <a:ext cx="3240000" cy="3748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4428816-2233-4213-93C8-7440928D15E7}"/>
              </a:ext>
            </a:extLst>
          </p:cNvPr>
          <p:cNvSpPr txBox="1"/>
          <p:nvPr/>
        </p:nvSpPr>
        <p:spPr>
          <a:xfrm>
            <a:off x="3244361" y="1641334"/>
            <a:ext cx="611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педагоги-психологи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29961" y="6348248"/>
            <a:ext cx="324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Тильман</a:t>
            </a:r>
            <a:r>
              <a:rPr lang="ru-RU" dirty="0" smtClean="0"/>
              <a:t> Ольга Владимировна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627397" y="6323782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Павлова Мария Михайловна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4442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FAE8F30E-5A4D-4BF3-A589-EBD3F2C6F537}"/>
              </a:ext>
            </a:extLst>
          </p:cNvPr>
          <p:cNvSpPr txBox="1">
            <a:spLocks/>
          </p:cNvSpPr>
          <p:nvPr/>
        </p:nvSpPr>
        <p:spPr>
          <a:xfrm>
            <a:off x="1391322" y="-146712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Психолого-педагогическое сопровождение квалифицированными специалистами участников образовательных отношений</a:t>
            </a:r>
            <a:r>
              <a:rPr lang="ru-RU" sz="32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2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AD72A6A7-3D5A-40C0-821E-A055141696ED}"/>
              </a:ext>
            </a:extLst>
          </p:cNvPr>
          <p:cNvCxnSpPr/>
          <p:nvPr/>
        </p:nvCxnSpPr>
        <p:spPr>
          <a:xfrm>
            <a:off x="1788" y="144517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A7990CEF-1EB4-4354-A874-59FF57DD61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1"/>
            <a:ext cx="1106937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9E8C4BB-35F9-4766-B359-683D665EB0B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712" y="2287665"/>
            <a:ext cx="3240000" cy="373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20C67E6-8E8A-4793-ADE7-ED876904E54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23" y="2287665"/>
            <a:ext cx="3240000" cy="3737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9F5CC7-ECBC-4B13-B7B9-02A19AFBD9B9}"/>
              </a:ext>
            </a:extLst>
          </p:cNvPr>
          <p:cNvSpPr txBox="1"/>
          <p:nvPr/>
        </p:nvSpPr>
        <p:spPr>
          <a:xfrm>
            <a:off x="3520284" y="1543255"/>
            <a:ext cx="6110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Bookman Old Style" panose="02050604050505020204" pitchFamily="18" charset="0"/>
              </a:rPr>
              <a:t>учителя-логопеды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16712" y="6123741"/>
            <a:ext cx="32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Лобас</a:t>
            </a:r>
            <a:r>
              <a:rPr lang="ru-RU" dirty="0" smtClean="0"/>
              <a:t> Евгения </a:t>
            </a:r>
            <a:r>
              <a:rPr lang="ru-RU" dirty="0" err="1" smtClean="0"/>
              <a:t>Ананьевна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55422" y="6308407"/>
            <a:ext cx="384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Дубатолкина</a:t>
            </a:r>
            <a:r>
              <a:rPr lang="ru-RU" dirty="0" smtClean="0"/>
              <a:t> Ксения Константиновна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491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3B0D2394-0381-42B9-94B2-31D209F9DABE}"/>
              </a:ext>
            </a:extLst>
          </p:cNvPr>
          <p:cNvSpPr txBox="1">
            <a:spLocks/>
          </p:cNvSpPr>
          <p:nvPr/>
        </p:nvSpPr>
        <p:spPr>
          <a:xfrm>
            <a:off x="1391322" y="-146712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Психолого-педагогическое сопровождение квалифицированными специалистами участников образовательных отношений</a:t>
            </a:r>
            <a:r>
              <a:rPr lang="ru-RU" sz="32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2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2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8C079289-7FA0-47EB-81C6-E773CD279D32}"/>
              </a:ext>
            </a:extLst>
          </p:cNvPr>
          <p:cNvCxnSpPr/>
          <p:nvPr/>
        </p:nvCxnSpPr>
        <p:spPr>
          <a:xfrm>
            <a:off x="1788" y="144517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D2730574-E2CC-4AF4-B540-C56613DCEE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1"/>
            <a:ext cx="1106937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58C9D8F-D42B-4EDB-98CA-3E44E4E865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6" y="2636862"/>
            <a:ext cx="3240000" cy="340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40D05714-86A3-4F60-BD23-9DA8D7BB08F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2" t="8769" r="16275" b="30224"/>
          <a:stretch/>
        </p:blipFill>
        <p:spPr bwMode="auto">
          <a:xfrm>
            <a:off x="8551864" y="2636862"/>
            <a:ext cx="3240000" cy="340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68B24FE-255C-492F-90B8-3DC04EAE4BC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00" y="2636862"/>
            <a:ext cx="3240000" cy="3400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3C4DBC-60DE-426F-9A9B-37FF3BC52043}"/>
              </a:ext>
            </a:extLst>
          </p:cNvPr>
          <p:cNvSpPr txBox="1"/>
          <p:nvPr/>
        </p:nvSpPr>
        <p:spPr>
          <a:xfrm>
            <a:off x="400136" y="1502399"/>
            <a:ext cx="32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учитель </a:t>
            </a:r>
          </a:p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дефектолог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C1DCCFD-58CC-43DA-BCF3-AA0D6193DD19}"/>
              </a:ext>
            </a:extLst>
          </p:cNvPr>
          <p:cNvSpPr txBox="1"/>
          <p:nvPr/>
        </p:nvSpPr>
        <p:spPr>
          <a:xfrm>
            <a:off x="8482412" y="1502399"/>
            <a:ext cx="3339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социальный педагог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E9D55CF-9666-4FD8-81E2-BC3F79A563E2}"/>
              </a:ext>
            </a:extLst>
          </p:cNvPr>
          <p:cNvSpPr txBox="1"/>
          <p:nvPr/>
        </p:nvSpPr>
        <p:spPr>
          <a:xfrm>
            <a:off x="4426483" y="1990531"/>
            <a:ext cx="3339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Bookman Old Style" panose="02050604050505020204" pitchFamily="18" charset="0"/>
              </a:rPr>
              <a:t>тьютор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0136" y="6330462"/>
            <a:ext cx="3239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Лаврова Ксения Игоревна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114801" y="6330462"/>
            <a:ext cx="3880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/>
              <a:t>Гагаринова</a:t>
            </a:r>
            <a:r>
              <a:rPr lang="ru-RU" dirty="0" smtClean="0"/>
              <a:t> Наталья Владимировна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551864" y="6494585"/>
            <a:ext cx="320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Гребнева Анна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886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F011F6B2-5219-49CF-B9E8-35100574F9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1"/>
            <a:ext cx="1106937" cy="1097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C2EC014-F6DC-41C4-AD52-9E35F0CA1DF3}"/>
              </a:ext>
            </a:extLst>
          </p:cNvPr>
          <p:cNvGrpSpPr/>
          <p:nvPr/>
        </p:nvGrpSpPr>
        <p:grpSpPr>
          <a:xfrm>
            <a:off x="3467682" y="-263769"/>
            <a:ext cx="8554923" cy="4705535"/>
            <a:chOff x="3525714" y="0"/>
            <a:chExt cx="8554923" cy="470553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xmlns="" id="{1ABF0169-5AE0-4056-B036-0E2DDCB32B4A}"/>
                </a:ext>
              </a:extLst>
            </p:cNvPr>
            <p:cNvGrpSpPr/>
            <p:nvPr/>
          </p:nvGrpSpPr>
          <p:grpSpPr>
            <a:xfrm>
              <a:off x="3525714" y="0"/>
              <a:ext cx="8546130" cy="2349305"/>
              <a:chOff x="3525714" y="0"/>
              <a:chExt cx="8546130" cy="2349305"/>
            </a:xfrm>
          </p:grpSpPr>
          <p:sp>
            <p:nvSpPr>
              <p:cNvPr id="4" name="Прямоугольник: усеченные верхние углы 3">
                <a:extLst>
                  <a:ext uri="{FF2B5EF4-FFF2-40B4-BE49-F238E27FC236}">
                    <a16:creationId xmlns:a16="http://schemas.microsoft.com/office/drawing/2014/main" xmlns="" id="{A255322E-B9BD-4E15-9BD8-88BE5936FD07}"/>
                  </a:ext>
                </a:extLst>
              </p:cNvPr>
              <p:cNvSpPr/>
              <p:nvPr/>
            </p:nvSpPr>
            <p:spPr>
              <a:xfrm rot="16200000">
                <a:off x="8198830" y="-2164401"/>
                <a:ext cx="1248508" cy="6497520"/>
              </a:xfrm>
              <a:prstGeom prst="snip2SameRect">
                <a:avLst>
                  <a:gd name="adj1" fmla="val 42019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t"/>
              <a:lstStyle/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класса АООП (вариант 7.2.) – 43 человека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обучающийся (2 класс) - инклюзия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2400" b="1" dirty="0"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xmlns="" id="{1B0FFB11-F518-4F2B-8838-BE6E96E4DE20}"/>
                  </a:ext>
                </a:extLst>
              </p:cNvPr>
              <p:cNvSpPr/>
              <p:nvPr/>
            </p:nvSpPr>
            <p:spPr>
              <a:xfrm>
                <a:off x="3525714" y="0"/>
                <a:ext cx="2435471" cy="23493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5B01B052-6933-4166-9144-298A3248ECBD}"/>
                  </a:ext>
                </a:extLst>
              </p:cNvPr>
              <p:cNvSpPr txBox="1"/>
              <p:nvPr/>
            </p:nvSpPr>
            <p:spPr>
              <a:xfrm>
                <a:off x="3719148" y="535719"/>
                <a:ext cx="2048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latin typeface="Bookman Old Style" panose="02050604050505020204" pitchFamily="18" charset="0"/>
                  </a:rPr>
                  <a:t>начальное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4E9D024B-E9CA-4023-8286-01BBD0F54F84}"/>
                  </a:ext>
                </a:extLst>
              </p:cNvPr>
              <p:cNvSpPr txBox="1"/>
              <p:nvPr/>
            </p:nvSpPr>
            <p:spPr>
              <a:xfrm>
                <a:off x="3719145" y="893344"/>
                <a:ext cx="2048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latin typeface="Bookman Old Style" panose="02050604050505020204" pitchFamily="18" charset="0"/>
                  </a:rPr>
                  <a:t>общее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1A02EE41-01EE-441A-AD8D-000BCAC998DC}"/>
                  </a:ext>
                </a:extLst>
              </p:cNvPr>
              <p:cNvSpPr txBox="1"/>
              <p:nvPr/>
            </p:nvSpPr>
            <p:spPr>
              <a:xfrm>
                <a:off x="3591264" y="1250968"/>
                <a:ext cx="2348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latin typeface="Bookman Old Style" panose="02050604050505020204" pitchFamily="18" charset="0"/>
                  </a:rPr>
                  <a:t>образование</a:t>
                </a:r>
              </a:p>
            </p:txBody>
          </p:sp>
        </p:grp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xmlns="" id="{28897A70-FBE1-46B9-B661-FFD922645D32}"/>
                </a:ext>
              </a:extLst>
            </p:cNvPr>
            <p:cNvGrpSpPr/>
            <p:nvPr/>
          </p:nvGrpSpPr>
          <p:grpSpPr>
            <a:xfrm>
              <a:off x="3525714" y="2356230"/>
              <a:ext cx="8554923" cy="2349305"/>
              <a:chOff x="3525714" y="2356230"/>
              <a:chExt cx="8554923" cy="2349305"/>
            </a:xfrm>
          </p:grpSpPr>
          <p:sp>
            <p:nvSpPr>
              <p:cNvPr id="9" name="Прямоугольник: усеченные верхние углы 8">
                <a:extLst>
                  <a:ext uri="{FF2B5EF4-FFF2-40B4-BE49-F238E27FC236}">
                    <a16:creationId xmlns:a16="http://schemas.microsoft.com/office/drawing/2014/main" xmlns="" id="{5966F025-32A1-4CCF-A2A2-24933240C397}"/>
                  </a:ext>
                </a:extLst>
              </p:cNvPr>
              <p:cNvSpPr/>
              <p:nvPr/>
            </p:nvSpPr>
            <p:spPr>
              <a:xfrm rot="16200000">
                <a:off x="8155152" y="237374"/>
                <a:ext cx="1353449" cy="6497520"/>
              </a:xfrm>
              <a:prstGeom prst="snip2SameRect">
                <a:avLst>
                  <a:gd name="adj1" fmla="val 42019"/>
                  <a:gd name="adj2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t"/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(9Д) класс АООП (вариант 7.2.) – 15 чел.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2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обучающихся (5-8 классы) – инклюзия</a:t>
                </a:r>
                <a:endParaRPr lang="ru-RU" sz="24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r"/>
                <a:endParaRPr lang="ru-RU" sz="3200" b="1" dirty="0"/>
              </a:p>
            </p:txBody>
          </p:sp>
          <p:sp>
            <p:nvSpPr>
              <p:cNvPr id="10" name="Овал 9">
                <a:extLst>
                  <a:ext uri="{FF2B5EF4-FFF2-40B4-BE49-F238E27FC236}">
                    <a16:creationId xmlns:a16="http://schemas.microsoft.com/office/drawing/2014/main" xmlns="" id="{718AFD9D-822E-4BB2-AB65-9D9FDD37717D}"/>
                  </a:ext>
                </a:extLst>
              </p:cNvPr>
              <p:cNvSpPr/>
              <p:nvPr/>
            </p:nvSpPr>
            <p:spPr>
              <a:xfrm>
                <a:off x="3525714" y="2356230"/>
                <a:ext cx="2435471" cy="234930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 b="1" dirty="0"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EEE160B5-AA4D-41AC-B301-52D3EBDB0EDF}"/>
                  </a:ext>
                </a:extLst>
              </p:cNvPr>
              <p:cNvSpPr txBox="1"/>
              <p:nvPr/>
            </p:nvSpPr>
            <p:spPr>
              <a:xfrm>
                <a:off x="3653598" y="2850650"/>
                <a:ext cx="2048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latin typeface="Bookman Old Style" panose="02050604050505020204" pitchFamily="18" charset="0"/>
                  </a:rPr>
                  <a:t>основное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CED247F-17DA-42DE-B3C4-85E01B5F3E79}"/>
                  </a:ext>
                </a:extLst>
              </p:cNvPr>
              <p:cNvSpPr txBox="1"/>
              <p:nvPr/>
            </p:nvSpPr>
            <p:spPr>
              <a:xfrm>
                <a:off x="3653595" y="3208275"/>
                <a:ext cx="20486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latin typeface="Bookman Old Style" panose="02050604050505020204" pitchFamily="18" charset="0"/>
                  </a:rPr>
                  <a:t>общее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F38154AC-0E61-4269-9715-D344A57E6AE2}"/>
                  </a:ext>
                </a:extLst>
              </p:cNvPr>
              <p:cNvSpPr txBox="1"/>
              <p:nvPr/>
            </p:nvSpPr>
            <p:spPr>
              <a:xfrm>
                <a:off x="3525714" y="3565899"/>
                <a:ext cx="23489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b="1" dirty="0">
                    <a:latin typeface="Bookman Old Style" panose="02050604050505020204" pitchFamily="18" charset="0"/>
                  </a:rPr>
                  <a:t>образование</a:t>
                </a:r>
              </a:p>
            </p:txBody>
          </p:sp>
        </p:grp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C1C341A5-D405-464D-95DD-499D45B09E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4319" y="4179934"/>
            <a:ext cx="3356318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4057B18-ABCA-4AA0-85B8-56A46BAE299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75" y="4179934"/>
            <a:ext cx="30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8ED37CCE-F83F-4B56-9FD0-227006ADFD5C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642" y="4204100"/>
            <a:ext cx="192287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141A012-B421-4622-84F2-A6157BE7917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05" y="1084359"/>
            <a:ext cx="2303570" cy="2796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A945945-C4CD-4AF8-8CF9-4D4EBA3D7919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725" y="4181055"/>
            <a:ext cx="1829386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673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668B3A-464A-4B60-A1ED-4F6370EEA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924" y="1193775"/>
            <a:ext cx="2813148" cy="500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ED1A51C-9F1F-4003-B9F0-9195218BF7AB}"/>
              </a:ext>
            </a:extLst>
          </p:cNvPr>
          <p:cNvSpPr txBox="1"/>
          <p:nvPr/>
        </p:nvSpPr>
        <p:spPr>
          <a:xfrm>
            <a:off x="1738678" y="147070"/>
            <a:ext cx="9875959" cy="646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Традиционная декада «Время детей!»</a:t>
            </a:r>
            <a:endParaRPr lang="ru-RU" sz="2800" b="1" dirty="0">
              <a:solidFill>
                <a:srgbClr val="0094C8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BE4E9397-7CF5-4CF9-8A7C-9DB7116563E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1"/>
            <a:ext cx="1106937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C08A032-5B9F-43A0-A5CD-FDC720F3D30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031" y="3953112"/>
            <a:ext cx="4457698" cy="2753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6286E7-BF24-44C5-B4A5-563E950330E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71" y="1002070"/>
            <a:ext cx="4457699" cy="279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92DFA9-4197-4754-BC98-BAF65EA055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71" y="3970696"/>
            <a:ext cx="4457699" cy="2735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61D7378-712B-469D-BD9A-80A482BEAB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31" y="1002070"/>
            <a:ext cx="4457698" cy="2794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5154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D9E13E-8845-41C0-88D4-FA9BF712AE4E}"/>
              </a:ext>
            </a:extLst>
          </p:cNvPr>
          <p:cNvSpPr txBox="1"/>
          <p:nvPr/>
        </p:nvSpPr>
        <p:spPr>
          <a:xfrm>
            <a:off x="1106937" y="86811"/>
            <a:ext cx="10961971" cy="1445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 10 классы – командные игры по сплочению классного коллектива с </a:t>
            </a:r>
            <a:r>
              <a:rPr lang="ru-RU" sz="2800" b="1" dirty="0" smtClean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учителями-предметниками, классными руководителями</a:t>
            </a:r>
            <a:endParaRPr lang="ru-RU" sz="2800" b="1" dirty="0">
              <a:solidFill>
                <a:srgbClr val="0094C8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8D0FCA1E-350D-4285-9621-EB0FD62C2F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921"/>
            <a:ext cx="1106937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EC2177-1B01-4D86-B4FD-4D459CAFD3F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97" y="1919677"/>
            <a:ext cx="4330505" cy="2608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99FB2C7-49BD-4D63-9169-99115C7AE48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01" y="3127261"/>
            <a:ext cx="4330505" cy="250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E3ABC57-900A-4743-8747-5BA8BFBE333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803" y="4334845"/>
            <a:ext cx="4320000" cy="2504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1722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85F421F8-658F-43C9-920C-2F6240A080B3}"/>
              </a:ext>
            </a:extLst>
          </p:cNvPr>
          <p:cNvSpPr txBox="1">
            <a:spLocks/>
          </p:cNvSpPr>
          <p:nvPr/>
        </p:nvSpPr>
        <p:spPr>
          <a:xfrm>
            <a:off x="1391322" y="38081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кадровым условиям реализации ООП</a:t>
            </a: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B07BACDF-6462-41A5-BAD5-9D36F280C3DC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6E7FD2A7-AE3E-48CF-A7BE-8BA762C8B3D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"/>
            <a:ext cx="1106937" cy="1097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C3CF210D-371A-4F05-A231-F07AD37606BF}"/>
              </a:ext>
            </a:extLst>
          </p:cNvPr>
          <p:cNvGrpSpPr/>
          <p:nvPr/>
        </p:nvGrpSpPr>
        <p:grpSpPr>
          <a:xfrm>
            <a:off x="199066" y="1280160"/>
            <a:ext cx="11336442" cy="5230281"/>
            <a:chOff x="199066" y="1280160"/>
            <a:chExt cx="11336442" cy="5230281"/>
          </a:xfrm>
        </p:grpSpPr>
        <p:graphicFrame>
          <p:nvGraphicFramePr>
            <p:cNvPr id="5" name="Схема 4">
              <a:extLst>
                <a:ext uri="{FF2B5EF4-FFF2-40B4-BE49-F238E27FC236}">
                  <a16:creationId xmlns:a16="http://schemas.microsoft.com/office/drawing/2014/main" xmlns="" id="{9F0607A0-E05A-41DB-B6D9-1A53A30A9D8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28393399"/>
                </p:ext>
              </p:extLst>
            </p:nvPr>
          </p:nvGraphicFramePr>
          <p:xfrm>
            <a:off x="199066" y="1280160"/>
            <a:ext cx="11336442" cy="523028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170DCD65-3090-4286-B689-DFB3930B2194}"/>
                </a:ext>
              </a:extLst>
            </p:cNvPr>
            <p:cNvSpPr txBox="1"/>
            <p:nvPr/>
          </p:nvSpPr>
          <p:spPr>
            <a:xfrm>
              <a:off x="870438" y="2377440"/>
              <a:ext cx="6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Bookman Old Style" panose="02050604050505020204" pitchFamily="18" charset="0"/>
                </a:rPr>
                <a:t>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9E35E4A-AAAF-4FFA-B1EF-226BF65681FA}"/>
                </a:ext>
              </a:extLst>
            </p:cNvPr>
            <p:cNvSpPr txBox="1"/>
            <p:nvPr/>
          </p:nvSpPr>
          <p:spPr>
            <a:xfrm>
              <a:off x="870438" y="4637063"/>
              <a:ext cx="64183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000" b="1" dirty="0">
                  <a:latin typeface="Bookman Old Style" panose="020506040505050202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650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C0D2AFFA-E4C3-41FB-8247-2CCCDB40225E}"/>
              </a:ext>
            </a:extLst>
          </p:cNvPr>
          <p:cNvSpPr txBox="1">
            <a:spLocks/>
          </p:cNvSpPr>
          <p:nvPr/>
        </p:nvSpPr>
        <p:spPr>
          <a:xfrm>
            <a:off x="1391322" y="-76215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Укомплектованность МБОУ СШ № 95 педагогическими кадрами, участвующими в реализации основной образовательной программы</a:t>
            </a:r>
            <a:endParaRPr lang="ru-RU" sz="2800" dirty="0">
              <a:solidFill>
                <a:srgbClr val="0094C8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28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E44E8815-2141-43A7-95E7-716C4C9DFE7B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79C57B7C-FC4C-48E4-9F1B-6749571C46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xmlns="" id="{BD8BEDFB-8363-40B3-AF26-91B1E7740938}"/>
              </a:ext>
            </a:extLst>
          </p:cNvPr>
          <p:cNvSpPr/>
          <p:nvPr/>
        </p:nvSpPr>
        <p:spPr>
          <a:xfrm>
            <a:off x="709246" y="2041328"/>
            <a:ext cx="5131778" cy="4693104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Учителя –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предметники</a:t>
            </a:r>
          </a:p>
          <a:p>
            <a:pPr>
              <a:lnSpc>
                <a:spcPct val="107000"/>
              </a:lnSpc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ООО - 34 чел./ 20 классов, СОО – 3 класса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Русский язык и литература – 5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Иностранные языки – 7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Математика и информатика – 6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и обществознание – 3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География – 1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Биология – 2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 – 1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Химия – 1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ОДНКНР – 1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Изобразительное искусство, музыка – 1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– 2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– 3 чел.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 безопасности жизнедеятельности – 1 чел.</a:t>
            </a:r>
          </a:p>
        </p:txBody>
      </p:sp>
      <p:sp>
        <p:nvSpPr>
          <p:cNvPr id="7" name="Прямоугольник: загнутый угол 6">
            <a:extLst>
              <a:ext uri="{FF2B5EF4-FFF2-40B4-BE49-F238E27FC236}">
                <a16:creationId xmlns:a16="http://schemas.microsoft.com/office/drawing/2014/main" xmlns="" id="{B7F4686E-BDC8-4E0D-9AA0-20B8EBD44763}"/>
              </a:ext>
            </a:extLst>
          </p:cNvPr>
          <p:cNvSpPr/>
          <p:nvPr/>
        </p:nvSpPr>
        <p:spPr>
          <a:xfrm>
            <a:off x="6350977" y="1853514"/>
            <a:ext cx="5131778" cy="4880918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 начальных классов – </a:t>
            </a:r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17 </a:t>
            </a:r>
            <a:r>
              <a:rPr lang="ru-RU" sz="18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чел</a:t>
            </a:r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./22 класса</a:t>
            </a:r>
            <a:endParaRPr lang="ru-RU" sz="18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b="1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 учителей: класс + класс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 учителей: класс + ГПД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 учитель: класс + домашнее обучение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1 учитель: класс + совмещение по иной должности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5 учителей: класс</a:t>
            </a:r>
            <a:endParaRPr lang="en-US" b="1" dirty="0">
              <a:solidFill>
                <a:schemeClr val="tx1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Педагоги службы сопровождения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 – психолог – 2 чел.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Учитель – логопед – 2 чел.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Дефектолог – 1 чел.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Тьютор – 1 чел.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Социальный педагог – 1 чел.</a:t>
            </a:r>
          </a:p>
        </p:txBody>
      </p:sp>
    </p:spTree>
    <p:extLst>
      <p:ext uri="{BB962C8B-B14F-4D97-AF65-F5344CB8AC3E}">
        <p14:creationId xmlns:p14="http://schemas.microsoft.com/office/powerpoint/2010/main" val="426281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2E5A3C6F-52B3-46B7-925D-284340920B11}"/>
              </a:ext>
            </a:extLst>
          </p:cNvPr>
          <p:cNvSpPr txBox="1">
            <a:spLocks/>
          </p:cNvSpPr>
          <p:nvPr/>
        </p:nvSpPr>
        <p:spPr>
          <a:xfrm>
            <a:off x="1332603" y="40370"/>
            <a:ext cx="10202905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комфортной развивающей образовательной среды</a:t>
            </a:r>
            <a: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28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4464E79-8217-4FF8-B091-01569A3F57B2}"/>
              </a:ext>
            </a:extLst>
          </p:cNvPr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35BD4046-3865-4EDA-8D54-EE9B0EEAA1B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: загнутый угол 7">
            <a:extLst>
              <a:ext uri="{FF2B5EF4-FFF2-40B4-BE49-F238E27FC236}">
                <a16:creationId xmlns:a16="http://schemas.microsoft.com/office/drawing/2014/main" xmlns="" id="{B28E044A-D63F-4C3D-90F2-ED7FC5038995}"/>
              </a:ext>
            </a:extLst>
          </p:cNvPr>
          <p:cNvSpPr/>
          <p:nvPr/>
        </p:nvSpPr>
        <p:spPr>
          <a:xfrm>
            <a:off x="862043" y="1758551"/>
            <a:ext cx="10467914" cy="4387268"/>
          </a:xfrm>
          <a:prstGeom prst="foldedCorner">
            <a:avLst>
              <a:gd name="adj" fmla="val 1858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Министерства просвещения РФ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от </a:t>
            </a:r>
            <a:r>
              <a:rPr lang="ru-RU" sz="28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13.03.2019 № 114</a:t>
            </a:r>
          </a:p>
          <a:p>
            <a:pPr algn="just"/>
            <a:r>
              <a:rPr lang="ru-RU" sz="2000" b="1" dirty="0"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«Об утверждении показателей, характеризующих общие критерии оценки качества условий осуществления образовательной деятельности организациями, осуществляющими образовательную деятельность по основным общеобразовательным программам, программам среднего профессионального образования, основным программам профессионального обучения, дополнительным общеобразовательным программам» </a:t>
            </a:r>
            <a:endParaRPr lang="ru-RU" sz="20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327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загнутый угол 1">
            <a:extLst>
              <a:ext uri="{FF2B5EF4-FFF2-40B4-BE49-F238E27FC236}">
                <a16:creationId xmlns:a16="http://schemas.microsoft.com/office/drawing/2014/main" xmlns="" id="{7E2A4D13-AA22-49B3-8DE2-6900327A75CC}"/>
              </a:ext>
            </a:extLst>
          </p:cNvPr>
          <p:cNvSpPr/>
          <p:nvPr/>
        </p:nvSpPr>
        <p:spPr>
          <a:xfrm>
            <a:off x="709246" y="1531186"/>
            <a:ext cx="5131778" cy="5520244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Иные педагогические работники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 – организатор – 1 чел.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Педагог – библиотекарь – 1 чел.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Административно – управленческий персонал</a:t>
            </a:r>
            <a:endParaRPr lang="en-U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Директор – 1 чел.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Заместитель директора – 5 чел.</a:t>
            </a:r>
          </a:p>
        </p:txBody>
      </p:sp>
      <p:sp>
        <p:nvSpPr>
          <p:cNvPr id="3" name="Заголовок 3">
            <a:extLst>
              <a:ext uri="{FF2B5EF4-FFF2-40B4-BE49-F238E27FC236}">
                <a16:creationId xmlns:a16="http://schemas.microsoft.com/office/drawing/2014/main" xmlns="" id="{1F59F0AE-B02C-4576-8039-622CA45341F4}"/>
              </a:ext>
            </a:extLst>
          </p:cNvPr>
          <p:cNvSpPr txBox="1">
            <a:spLocks/>
          </p:cNvSpPr>
          <p:nvPr/>
        </p:nvSpPr>
        <p:spPr>
          <a:xfrm>
            <a:off x="1391322" y="-76215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Укомплектованность МБОУ СШ № 95 педагогическими кадрами, участвующими в реализации основной образовательной программы</a:t>
            </a:r>
            <a:endParaRPr lang="ru-RU" sz="2800" dirty="0">
              <a:solidFill>
                <a:srgbClr val="0094C8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28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98EB1954-4569-430C-AC4A-AD4854D0D283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9B695E97-768A-493E-AE8C-C81D9285F8F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: загнутый угол 5">
            <a:extLst>
              <a:ext uri="{FF2B5EF4-FFF2-40B4-BE49-F238E27FC236}">
                <a16:creationId xmlns:a16="http://schemas.microsoft.com/office/drawing/2014/main" xmlns="" id="{5B19DA00-F33D-4159-9F12-27938B81C35C}"/>
              </a:ext>
            </a:extLst>
          </p:cNvPr>
          <p:cNvSpPr/>
          <p:nvPr/>
        </p:nvSpPr>
        <p:spPr>
          <a:xfrm>
            <a:off x="6350976" y="1531186"/>
            <a:ext cx="5131778" cy="5520244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Кадровый потенциал образовательной организации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Грантополучатели – 4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Имеющие звания – 9 чел. (1 – Заслуженный учитель РФ, 7 - Почетный работник сферы образования; 1 – Отличник народного просвещения)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Эксперты ГИА – 9 чел.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Имеющие высшую квалификационную категорию – 30 чел.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Участники профессиональных конкурсов – 21 чел.</a:t>
            </a:r>
          </a:p>
        </p:txBody>
      </p:sp>
    </p:spTree>
    <p:extLst>
      <p:ext uri="{BB962C8B-B14F-4D97-AF65-F5344CB8AC3E}">
        <p14:creationId xmlns:p14="http://schemas.microsoft.com/office/powerpoint/2010/main" val="27997112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трелка: изогнутая вверх 5">
            <a:extLst>
              <a:ext uri="{FF2B5EF4-FFF2-40B4-BE49-F238E27FC236}">
                <a16:creationId xmlns:a16="http://schemas.microsoft.com/office/drawing/2014/main" xmlns="" id="{3376A8AE-14F8-4909-B41F-C41B473B365D}"/>
              </a:ext>
            </a:extLst>
          </p:cNvPr>
          <p:cNvSpPr/>
          <p:nvPr/>
        </p:nvSpPr>
        <p:spPr>
          <a:xfrm rot="5400000">
            <a:off x="303331" y="2756383"/>
            <a:ext cx="1354016" cy="1292470"/>
          </a:xfrm>
          <a:prstGeom prst="bentUpArrow">
            <a:avLst>
              <a:gd name="adj1" fmla="val 25000"/>
              <a:gd name="adj2" fmla="val 23980"/>
              <a:gd name="adj3" fmla="val 39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8E761694-6D93-48C1-BC6A-5FEC5F316606}"/>
              </a:ext>
            </a:extLst>
          </p:cNvPr>
          <p:cNvSpPr txBox="1">
            <a:spLocks/>
          </p:cNvSpPr>
          <p:nvPr/>
        </p:nvSpPr>
        <p:spPr>
          <a:xfrm>
            <a:off x="1347360" y="257893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кадрового потенциала</a:t>
            </a:r>
            <a: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BE1E51D-8981-4778-89C6-392D59F82C52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9E832912-52F8-4214-84E3-D239D63744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: скругленные противолежащие углы 6">
            <a:extLst>
              <a:ext uri="{FF2B5EF4-FFF2-40B4-BE49-F238E27FC236}">
                <a16:creationId xmlns:a16="http://schemas.microsoft.com/office/drawing/2014/main" xmlns="" id="{2DBEDE5B-F6C8-4C04-8E33-E6EEFBE43C34}"/>
              </a:ext>
            </a:extLst>
          </p:cNvPr>
          <p:cNvSpPr/>
          <p:nvPr/>
        </p:nvSpPr>
        <p:spPr>
          <a:xfrm>
            <a:off x="152400" y="1863969"/>
            <a:ext cx="3936023" cy="958355"/>
          </a:xfrm>
          <a:prstGeom prst="round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образовательной организации:</a:t>
            </a:r>
            <a:endParaRPr lang="ru-RU" sz="2400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один усеченный угол 7">
            <a:extLst>
              <a:ext uri="{FF2B5EF4-FFF2-40B4-BE49-F238E27FC236}">
                <a16:creationId xmlns:a16="http://schemas.microsoft.com/office/drawing/2014/main" xmlns="" id="{041BFCBC-3939-4836-A89C-A59ECE62A3A2}"/>
              </a:ext>
            </a:extLst>
          </p:cNvPr>
          <p:cNvSpPr/>
          <p:nvPr/>
        </p:nvSpPr>
        <p:spPr>
          <a:xfrm>
            <a:off x="1409690" y="3017656"/>
            <a:ext cx="4510464" cy="2547873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Деятельность методических объединений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Методический совет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Педагогический совет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Самообразование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Наставничество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Профориентация </a:t>
            </a:r>
          </a:p>
        </p:txBody>
      </p:sp>
      <p:sp>
        <p:nvSpPr>
          <p:cNvPr id="9" name="Прямоугольник: скругленные противолежащие углы 8">
            <a:extLst>
              <a:ext uri="{FF2B5EF4-FFF2-40B4-BE49-F238E27FC236}">
                <a16:creationId xmlns:a16="http://schemas.microsoft.com/office/drawing/2014/main" xmlns="" id="{7096ABA6-0179-4DF9-B3A1-0F05D5914203}"/>
              </a:ext>
            </a:extLst>
          </p:cNvPr>
          <p:cNvSpPr/>
          <p:nvPr/>
        </p:nvSpPr>
        <p:spPr>
          <a:xfrm>
            <a:off x="5920154" y="1879633"/>
            <a:ext cx="3936023" cy="95835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Вне образовательной организации:</a:t>
            </a:r>
          </a:p>
        </p:txBody>
      </p:sp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xmlns="" id="{E9BA71C2-BCC1-4020-A01F-094527BE7423}"/>
              </a:ext>
            </a:extLst>
          </p:cNvPr>
          <p:cNvSpPr/>
          <p:nvPr/>
        </p:nvSpPr>
        <p:spPr>
          <a:xfrm rot="5400000">
            <a:off x="6084699" y="2756383"/>
            <a:ext cx="1354016" cy="1292470"/>
          </a:xfrm>
          <a:prstGeom prst="bentUpArrow">
            <a:avLst>
              <a:gd name="adj1" fmla="val 25000"/>
              <a:gd name="adj2" fmla="val 23980"/>
              <a:gd name="adj3" fmla="val 39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один усеченный угол 10">
            <a:extLst>
              <a:ext uri="{FF2B5EF4-FFF2-40B4-BE49-F238E27FC236}">
                <a16:creationId xmlns:a16="http://schemas.microsoft.com/office/drawing/2014/main" xmlns="" id="{860E512B-05B8-4E02-B929-B90FC3D54ADA}"/>
              </a:ext>
            </a:extLst>
          </p:cNvPr>
          <p:cNvSpPr/>
          <p:nvPr/>
        </p:nvSpPr>
        <p:spPr>
          <a:xfrm>
            <a:off x="7271231" y="3017656"/>
            <a:ext cx="4703892" cy="2547871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Курсы повышения квалификации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Научно-практические конференции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Конкурсы профессионального мастерства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Публикации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latin typeface="Bookman Old Style" panose="02050604050505020204" pitchFamily="18" charset="0"/>
                <a:cs typeface="Times New Roman" panose="02020603050405020304" pitchFamily="18" charset="0"/>
              </a:rPr>
              <a:t>Экспертная деятельность</a:t>
            </a:r>
          </a:p>
        </p:txBody>
      </p:sp>
      <p:pic>
        <p:nvPicPr>
          <p:cNvPr id="13" name="Рисунок 12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F291944E-A94A-4664-A4C8-5F4D95DBDF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213"/>
            <a:ext cx="1106937" cy="1097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7565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8B9D22D6-478B-4C26-9B50-96DC2C0DF8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70490"/>
              </p:ext>
            </p:extLst>
          </p:nvPr>
        </p:nvGraphicFramePr>
        <p:xfrm>
          <a:off x="983268" y="2897105"/>
          <a:ext cx="10225455" cy="1352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3695">
                  <a:extLst>
                    <a:ext uri="{9D8B030D-6E8A-4147-A177-3AD203B41FA5}">
                      <a16:colId xmlns:a16="http://schemas.microsoft.com/office/drawing/2014/main" xmlns="" val="3642031472"/>
                    </a:ext>
                  </a:extLst>
                </a:gridCol>
                <a:gridCol w="1703695">
                  <a:extLst>
                    <a:ext uri="{9D8B030D-6E8A-4147-A177-3AD203B41FA5}">
                      <a16:colId xmlns:a16="http://schemas.microsoft.com/office/drawing/2014/main" xmlns="" val="3332108411"/>
                    </a:ext>
                  </a:extLst>
                </a:gridCol>
                <a:gridCol w="1703695">
                  <a:extLst>
                    <a:ext uri="{9D8B030D-6E8A-4147-A177-3AD203B41FA5}">
                      <a16:colId xmlns:a16="http://schemas.microsoft.com/office/drawing/2014/main" xmlns="" val="1898253379"/>
                    </a:ext>
                  </a:extLst>
                </a:gridCol>
                <a:gridCol w="1704790">
                  <a:extLst>
                    <a:ext uri="{9D8B030D-6E8A-4147-A177-3AD203B41FA5}">
                      <a16:colId xmlns:a16="http://schemas.microsoft.com/office/drawing/2014/main" xmlns="" val="2413708281"/>
                    </a:ext>
                  </a:extLst>
                </a:gridCol>
                <a:gridCol w="1704790">
                  <a:extLst>
                    <a:ext uri="{9D8B030D-6E8A-4147-A177-3AD203B41FA5}">
                      <a16:colId xmlns:a16="http://schemas.microsoft.com/office/drawing/2014/main" xmlns="" val="3243007159"/>
                    </a:ext>
                  </a:extLst>
                </a:gridCol>
                <a:gridCol w="1704790">
                  <a:extLst>
                    <a:ext uri="{9D8B030D-6E8A-4147-A177-3AD203B41FA5}">
                      <a16:colId xmlns:a16="http://schemas.microsoft.com/office/drawing/2014/main" xmlns="" val="3089298012"/>
                    </a:ext>
                  </a:extLst>
                </a:gridCol>
              </a:tblGrid>
              <a:tr h="521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ФИО педагога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Должность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Тема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Количество часов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Сроки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Место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71811409"/>
                  </a:ext>
                </a:extLst>
              </a:tr>
              <a:tr h="25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05720127"/>
                  </a:ext>
                </a:extLst>
              </a:tr>
              <a:tr h="25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7286846"/>
                  </a:ext>
                </a:extLst>
              </a:tr>
              <a:tr h="255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8353063"/>
                  </a:ext>
                </a:extLst>
              </a:tr>
            </a:tbl>
          </a:graphicData>
        </a:graphic>
      </p:graphicFrame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2358D185-616C-4F6F-AED6-4DE6F2B1D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152171"/>
              </p:ext>
            </p:extLst>
          </p:nvPr>
        </p:nvGraphicFramePr>
        <p:xfrm>
          <a:off x="983268" y="5337941"/>
          <a:ext cx="10225455" cy="1173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19158">
                  <a:extLst>
                    <a:ext uri="{9D8B030D-6E8A-4147-A177-3AD203B41FA5}">
                      <a16:colId xmlns:a16="http://schemas.microsoft.com/office/drawing/2014/main" xmlns="" val="900800460"/>
                    </a:ext>
                  </a:extLst>
                </a:gridCol>
                <a:gridCol w="3406297">
                  <a:extLst>
                    <a:ext uri="{9D8B030D-6E8A-4147-A177-3AD203B41FA5}">
                      <a16:colId xmlns:a16="http://schemas.microsoft.com/office/drawing/2014/main" xmlns="" val="3657640617"/>
                    </a:ext>
                  </a:extLst>
                </a:gridCol>
              </a:tblGrid>
              <a:tr h="254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Высшее педагогическое образование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… чел.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25961653"/>
                  </a:ext>
                </a:extLst>
              </a:tr>
              <a:tr h="2544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Высшее не педагогическое образование</a:t>
                      </a:r>
                      <a:endParaRPr lang="ru-RU" sz="160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… чел.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4548502"/>
                  </a:ext>
                </a:extLst>
              </a:tr>
              <a:tr h="5206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Bookman Old Style" panose="02050604050505020204" pitchFamily="18" charset="0"/>
                        </a:rPr>
                        <a:t>Среднее профессиональное педагогическое образование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… чел.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8519961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F2D310C-775A-4B08-BEAB-926275FA8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939" y="17121"/>
            <a:ext cx="749006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0094C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Темы педагогических разработок, </a:t>
            </a:r>
            <a:endParaRPr lang="en-US" altLang="ru-RU" sz="2800" b="1" dirty="0">
              <a:solidFill>
                <a:srgbClr val="0094C8"/>
              </a:solidFill>
              <a:latin typeface="Bookman Old Style" panose="02050604050505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>
                <a:solidFill>
                  <a:srgbClr val="0094C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над которыми работают педагоги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ru-RU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 . .</a:t>
            </a:r>
          </a:p>
        </p:txBody>
      </p:sp>
      <p:pic>
        <p:nvPicPr>
          <p:cNvPr id="5" name="Рисунок 4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F9B1E96C-4D07-4F4E-8ED2-6CF9AF81990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xmlns="" id="{6BD7A58A-255A-4E63-BF8C-D04DA9AFD741}"/>
              </a:ext>
            </a:extLst>
          </p:cNvPr>
          <p:cNvSpPr txBox="1">
            <a:spLocks/>
          </p:cNvSpPr>
          <p:nvPr/>
        </p:nvSpPr>
        <p:spPr>
          <a:xfrm>
            <a:off x="0" y="1795261"/>
            <a:ext cx="12192000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по дополнительным профессиональным программам</a:t>
            </a:r>
            <a: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xmlns="" id="{709B1820-A3B2-4E09-8B54-12097A30A597}"/>
              </a:ext>
            </a:extLst>
          </p:cNvPr>
          <p:cNvSpPr txBox="1">
            <a:spLocks/>
          </p:cNvSpPr>
          <p:nvPr/>
        </p:nvSpPr>
        <p:spPr>
          <a:xfrm>
            <a:off x="334106" y="4658877"/>
            <a:ext cx="11737731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Сведения об образовании педагогических работников</a:t>
            </a:r>
            <a: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031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E3D17497-6861-489A-A9D1-E0C9CB109141}"/>
              </a:ext>
            </a:extLst>
          </p:cNvPr>
          <p:cNvSpPr txBox="1">
            <a:spLocks/>
          </p:cNvSpPr>
          <p:nvPr/>
        </p:nvSpPr>
        <p:spPr>
          <a:xfrm>
            <a:off x="1347360" y="-96712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квалификации работников образовательной организации, участвующих в реализации основной образовательной программы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28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074B4855-9542-4C70-B6DD-2AC6537E1136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0679EFF2-B302-4C94-B191-81F08E4AF0D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"/>
            <a:ext cx="1106937" cy="1097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6B3517DE-4C89-4D54-A429-21D0D96323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6692"/>
              </p:ext>
            </p:extLst>
          </p:nvPr>
        </p:nvGraphicFramePr>
        <p:xfrm>
          <a:off x="1106937" y="1872761"/>
          <a:ext cx="10112048" cy="4953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9370">
                  <a:extLst>
                    <a:ext uri="{9D8B030D-6E8A-4147-A177-3AD203B41FA5}">
                      <a16:colId xmlns:a16="http://schemas.microsoft.com/office/drawing/2014/main" xmlns="" val="2842012520"/>
                    </a:ext>
                  </a:extLst>
                </a:gridCol>
                <a:gridCol w="5822678">
                  <a:extLst>
                    <a:ext uri="{9D8B030D-6E8A-4147-A177-3AD203B41FA5}">
                      <a16:colId xmlns:a16="http://schemas.microsoft.com/office/drawing/2014/main" xmlns="" val="4188882047"/>
                    </a:ext>
                  </a:extLst>
                </a:gridCol>
              </a:tblGrid>
              <a:tr h="1184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Отраслевые требования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25205321"/>
                  </a:ext>
                </a:extLst>
              </a:tr>
              <a:tr h="695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Статья 48 Федерального закона от 29.12.2012 № 273-ФЗ «Об образовании в Российской Федерации»</a:t>
                      </a:r>
                      <a:endParaRPr lang="ru-RU" sz="11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Bookman Old Style" panose="02050604050505020204" pitchFamily="18" charset="0"/>
                        </a:rPr>
                        <a:t>Педагогические работники несут ответственность за неисполнение или ненадлежащее исполнение возложенных на них обязанностей. Неисполнение или ненадлежащее исполнение педагогическими работниками обязанностей учитывается при прохождении ими аттестации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/>
                </a:tc>
                <a:extLst>
                  <a:ext uri="{0D108BD9-81ED-4DB2-BD59-A6C34878D82A}">
                    <a16:rowId xmlns:a16="http://schemas.microsoft.com/office/drawing/2014/main" xmlns="" val="2367416792"/>
                  </a:ext>
                </a:extLst>
              </a:tr>
              <a:tr h="29881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Приказ Министерства труда и социальной защиты РФ от 18.10.2013 № 544н «Об утверждении профессионального стандарта «Педагог (педагогическая деятельность в сфере дошкольного, начального общего, основного общего, среднего общего образования) (учитель, воспитатель)</a:t>
                      </a:r>
                      <a:endParaRPr lang="ru-RU" sz="11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Требования к образованию и обучению:</a:t>
                      </a:r>
                      <a:endParaRPr lang="ru-RU" sz="90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Учитель: высшее или среднее профессиональное образование в рамках укрупненных групп направлений подготовки «Образование и педагогические науки» или в области, соответствующей преподаваемому предмету, либо высшее или среднее профессиональное образование и дополнительное профессиональное образование по направлению деятельности в образовательной организации.</a:t>
                      </a:r>
                      <a:endParaRPr lang="ru-RU" sz="90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Требования к опыту практической работы: не предъявляются.</a:t>
                      </a:r>
                      <a:endParaRPr lang="ru-RU" sz="90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Особые условия допуска к работе:</a:t>
                      </a:r>
                      <a:endParaRPr lang="ru-RU" sz="90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К педагогической деятельности НЕ допускаются лица:</a:t>
                      </a:r>
                      <a:endParaRPr lang="ru-RU" sz="90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- лишенные права заниматься педагогической деятельностью в соответствии с вступившим в законную силу приговором суда;</a:t>
                      </a:r>
                      <a:endParaRPr lang="ru-RU" sz="90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- имеющие или имевшие судимость;</a:t>
                      </a:r>
                      <a:endParaRPr lang="ru-RU" sz="90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- признанные недееспособными;</a:t>
                      </a:r>
                      <a:endParaRPr lang="ru-RU" sz="90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  <a:latin typeface="Bookman Old Style" panose="02050604050505020204" pitchFamily="18" charset="0"/>
                        </a:rPr>
                        <a:t>- имеющие заболевания, предусмотренные установленным перечнем.</a:t>
                      </a:r>
                      <a:endParaRPr lang="ru-RU" sz="9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/>
                </a:tc>
                <a:extLst>
                  <a:ext uri="{0D108BD9-81ED-4DB2-BD59-A6C34878D82A}">
                    <a16:rowId xmlns:a16="http://schemas.microsoft.com/office/drawing/2014/main" xmlns="" val="2692086183"/>
                  </a:ext>
                </a:extLst>
              </a:tr>
              <a:tr h="9286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Bookman Old Style" panose="02050604050505020204" pitchFamily="18" charset="0"/>
                        </a:rPr>
                        <a:t>Приказ Министерства образования и науки РФ от 07.04.2014 № 276 (ред. от 23.12.2020) «Об утверждении Порядка проведения аттестации педагогических работников организаций, осуществляющих педагогическую деятельность»</a:t>
                      </a:r>
                      <a:endParaRPr lang="ru-RU" sz="11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  <a:latin typeface="Bookman Old Style" panose="02050604050505020204" pitchFamily="18" charset="0"/>
                        </a:rPr>
                        <a:t>Наличие аттестации на соответствие занимаемой должности или аттестации на первую, высшую категорию</a:t>
                      </a:r>
                      <a:endParaRPr lang="ru-RU" sz="9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707" marR="37707" marT="0" marB="0"/>
                </a:tc>
                <a:extLst>
                  <a:ext uri="{0D108BD9-81ED-4DB2-BD59-A6C34878D82A}">
                    <a16:rowId xmlns:a16="http://schemas.microsoft.com/office/drawing/2014/main" xmlns="" val="167506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312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D437C5F5-3EA5-45C7-8E44-8BDE73FE8B14}"/>
              </a:ext>
            </a:extLst>
          </p:cNvPr>
          <p:cNvSpPr txBox="1">
            <a:spLocks/>
          </p:cNvSpPr>
          <p:nvPr/>
        </p:nvSpPr>
        <p:spPr>
          <a:xfrm>
            <a:off x="1391322" y="38081"/>
            <a:ext cx="10368579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финансовым условиям реализации ООП</a:t>
            </a:r>
            <a: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FF0000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43907030-3A06-4F3B-AE23-01240BD78BAD}"/>
              </a:ext>
            </a:extLst>
          </p:cNvPr>
          <p:cNvCxnSpPr/>
          <p:nvPr/>
        </p:nvCxnSpPr>
        <p:spPr>
          <a:xfrm>
            <a:off x="152400" y="13572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82DC68E9-B4FC-482C-9C1E-17204A3DB6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13"/>
            <a:ext cx="1106937" cy="1097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6BCB4D30-E20C-494D-8AEA-98E8F906D64E}"/>
              </a:ext>
            </a:extLst>
          </p:cNvPr>
          <p:cNvGrpSpPr/>
          <p:nvPr/>
        </p:nvGrpSpPr>
        <p:grpSpPr>
          <a:xfrm>
            <a:off x="377789" y="1461195"/>
            <a:ext cx="11430275" cy="5332569"/>
            <a:chOff x="254701" y="1461195"/>
            <a:chExt cx="11430275" cy="5332569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67A5CC62-FCDD-49A0-BBA7-38AFEACFAABF}"/>
                </a:ext>
              </a:extLst>
            </p:cNvPr>
            <p:cNvSpPr/>
            <p:nvPr/>
          </p:nvSpPr>
          <p:spPr>
            <a:xfrm>
              <a:off x="1661471" y="2242044"/>
              <a:ext cx="10014713" cy="11693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1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1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>
                <a:lnSpc>
                  <a:spcPct val="107000"/>
                </a:lnSpc>
              </a:pPr>
              <a:r>
                <a:rPr lang="ru-RU" sz="2000" b="1" dirty="0">
                  <a:solidFill>
                    <a:schemeClr val="tx1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по получению общедоступного и бесплатного образования</a:t>
              </a:r>
            </a:p>
            <a:p>
              <a:pPr marL="457200">
                <a:lnSpc>
                  <a:spcPct val="107000"/>
                </a:lnSpc>
              </a:pPr>
              <a:r>
                <a:rPr lang="ru-RU" sz="2000" b="1" dirty="0">
                  <a:solidFill>
                    <a:schemeClr val="tx1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реализации всех требований и условий, предусмотренных ФГОС</a:t>
              </a:r>
            </a:p>
            <a:p>
              <a:pPr marL="457200">
                <a:lnSpc>
                  <a:spcPct val="107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chemeClr val="tx1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покрытию затрат на реализацию всех частей ООП</a:t>
              </a:r>
            </a:p>
          </p:txBody>
        </p:sp>
        <p:sp>
          <p:nvSpPr>
            <p:cNvPr id="5" name="Скругленный прямоугольник 6">
              <a:extLst>
                <a:ext uri="{FF2B5EF4-FFF2-40B4-BE49-F238E27FC236}">
                  <a16:creationId xmlns:a16="http://schemas.microsoft.com/office/drawing/2014/main" xmlns="" id="{F228C4FF-03A8-4EA5-BE1C-740844270057}"/>
                </a:ext>
              </a:extLst>
            </p:cNvPr>
            <p:cNvSpPr/>
            <p:nvPr/>
          </p:nvSpPr>
          <p:spPr>
            <a:xfrm>
              <a:off x="263493" y="1461195"/>
              <a:ext cx="11421483" cy="8951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>
                <a:lnSpc>
                  <a:spcPct val="107000"/>
                </a:lnSpc>
                <a:spcAft>
                  <a:spcPts val="800"/>
                </a:spcAft>
                <a:buFont typeface="+mj-lt"/>
                <a:buAutoNum type="arabicPeriod"/>
              </a:pPr>
              <a:r>
                <a:rPr lang="ru-RU" sz="2800" b="1" dirty="0">
                  <a:solidFill>
                    <a:schemeClr val="tx1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Соблюдение государственных гарантий:</a:t>
              </a:r>
            </a:p>
          </p:txBody>
        </p:sp>
        <p:sp>
          <p:nvSpPr>
            <p:cNvPr id="8" name="Скругленный прямоугольник 6">
              <a:extLst>
                <a:ext uri="{FF2B5EF4-FFF2-40B4-BE49-F238E27FC236}">
                  <a16:creationId xmlns:a16="http://schemas.microsoft.com/office/drawing/2014/main" xmlns="" id="{A214FECE-8538-4D97-95C7-D99E05585ECB}"/>
                </a:ext>
              </a:extLst>
            </p:cNvPr>
            <p:cNvSpPr/>
            <p:nvPr/>
          </p:nvSpPr>
          <p:spPr>
            <a:xfrm>
              <a:off x="254701" y="3512856"/>
              <a:ext cx="11412690" cy="89514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chemeClr val="tx1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2. Обеспечение реализации ООП в соответствии с нормативами финансирования</a:t>
              </a:r>
            </a:p>
          </p:txBody>
        </p:sp>
        <p:sp>
          <p:nvSpPr>
            <p:cNvPr id="9" name="Скругленный прямоугольник 6">
              <a:extLst>
                <a:ext uri="{FF2B5EF4-FFF2-40B4-BE49-F238E27FC236}">
                  <a16:creationId xmlns:a16="http://schemas.microsoft.com/office/drawing/2014/main" xmlns="" id="{317941AF-C8D9-4C71-B694-E34EFC138797}"/>
                </a:ext>
              </a:extLst>
            </p:cNvPr>
            <p:cNvSpPr/>
            <p:nvPr/>
          </p:nvSpPr>
          <p:spPr>
            <a:xfrm>
              <a:off x="272287" y="4509436"/>
              <a:ext cx="11412689" cy="228432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>
                <a:lnSpc>
                  <a:spcPct val="107000"/>
                </a:lnSpc>
                <a:spcAft>
                  <a:spcPts val="800"/>
                </a:spcAft>
              </a:pPr>
              <a:r>
                <a:rPr lang="ru-RU" sz="2800" b="1" dirty="0">
                  <a:solidFill>
                    <a:schemeClr val="tx1"/>
                  </a:solidFill>
                  <a:effectLst/>
                  <a:latin typeface="Bookman Old Style" panose="0205060405050502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3. Формирование нормативов финансирования муниципальных услуг осуществляется в соответствии с общими требованиями к определению нормативных затрат на оказание муниципальных услуг в сфере общего образования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43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8A0D584-1C4B-4D1B-8A21-46EEB6F541BB}"/>
              </a:ext>
            </a:extLst>
          </p:cNvPr>
          <p:cNvSpPr txBox="1">
            <a:spLocks/>
          </p:cNvSpPr>
          <p:nvPr/>
        </p:nvSpPr>
        <p:spPr>
          <a:xfrm>
            <a:off x="1332603" y="40370"/>
            <a:ext cx="10202905" cy="10806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Доступность </a:t>
            </a:r>
            <a:endParaRPr lang="ru-RU" sz="2800" dirty="0">
              <a:solidFill>
                <a:srgbClr val="0094C8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(условия, помогающие обучаться </a:t>
            </a:r>
            <a:r>
              <a:rPr lang="ru-RU" sz="1800" dirty="0" smtClean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детям с ОВЗ, инвалидам, детям-инвалидам</a:t>
            </a:r>
            <a:r>
              <a:rPr lang="ru-RU" sz="1800" dirty="0"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)</a:t>
            </a:r>
            <a:r>
              <a:rPr lang="ru-RU" sz="1800" b="1" dirty="0">
                <a:latin typeface="Bookman Old Style" panose="02050604050505020204" pitchFamily="18" charset="0"/>
              </a:rPr>
              <a:t/>
            </a:r>
            <a:br>
              <a:rPr lang="ru-RU" sz="1800" b="1" dirty="0">
                <a:latin typeface="Bookman Old Style" panose="02050604050505020204" pitchFamily="18" charset="0"/>
              </a:rPr>
            </a:br>
            <a:endParaRPr lang="ru-RU" altLang="ru-RU" sz="1800" b="1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103FA4DB-F6D5-449B-872F-206972E95E95}"/>
              </a:ext>
            </a:extLst>
          </p:cNvPr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DCDA0707-41B3-4CEE-ACB9-8F9CFAD720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ABE68104-402C-4FCF-9A82-CBADADCCA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19750"/>
              </p:ext>
            </p:extLst>
          </p:nvPr>
        </p:nvGraphicFramePr>
        <p:xfrm>
          <a:off x="448408" y="1288684"/>
          <a:ext cx="11289322" cy="3707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31840">
                  <a:extLst>
                    <a:ext uri="{9D8B030D-6E8A-4147-A177-3AD203B41FA5}">
                      <a16:colId xmlns:a16="http://schemas.microsoft.com/office/drawing/2014/main" xmlns="" val="177259953"/>
                    </a:ext>
                  </a:extLst>
                </a:gridCol>
                <a:gridCol w="3081761">
                  <a:extLst>
                    <a:ext uri="{9D8B030D-6E8A-4147-A177-3AD203B41FA5}">
                      <a16:colId xmlns:a16="http://schemas.microsoft.com/office/drawing/2014/main" xmlns="" val="146521402"/>
                    </a:ext>
                  </a:extLst>
                </a:gridCol>
                <a:gridCol w="3075721">
                  <a:extLst>
                    <a:ext uri="{9D8B030D-6E8A-4147-A177-3AD203B41FA5}">
                      <a16:colId xmlns:a16="http://schemas.microsoft.com/office/drawing/2014/main" xmlns="" val="2190082705"/>
                    </a:ext>
                  </a:extLst>
                </a:gridCol>
              </a:tblGrid>
              <a:tr h="10918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Оборудование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Имеется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  <a:latin typeface="Bookman Old Style" panose="02050604050505020204" pitchFamily="18" charset="0"/>
                        </a:rPr>
                        <a:t>Необходимо приобрести, установить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75320503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Пандус 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+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002726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Специальные поручни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+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46048406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Расширенные дверные проемы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+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526404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Сменные кресла-коляски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+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6987404"/>
                  </a:ext>
                </a:extLst>
              </a:tr>
              <a:tr h="353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Специально оборудованные туалеты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+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4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00068710"/>
                  </a:ext>
                </a:extLst>
              </a:tr>
              <a:tr h="850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Вывески с графиком работы, планом здания, выполненные рельефно-точечным шрифтом Брайля на контрастном фоне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Bookman Old Style" panose="02050604050505020204" pitchFamily="18" charset="0"/>
                        </a:rPr>
                        <a:t>+</a:t>
                      </a:r>
                      <a:endParaRPr lang="ru-RU" sz="14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260145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586CE04-5425-41E9-B7D7-C21435BA2DB8}"/>
              </a:ext>
            </a:extLst>
          </p:cNvPr>
          <p:cNvSpPr txBox="1"/>
          <p:nvPr/>
        </p:nvSpPr>
        <p:spPr>
          <a:xfrm>
            <a:off x="1951892" y="5080231"/>
            <a:ext cx="8282354" cy="17373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Дополнительные средства: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дублирование информации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организация сопровождения 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q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 необходимости дистанционное обучение​</a:t>
            </a:r>
            <a:endParaRPr lang="ru-RU" sz="2000" dirty="0">
              <a:solidFill>
                <a:schemeClr val="accent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97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6F7D0DE8-2EDF-432B-A525-D00B48F29B48}"/>
              </a:ext>
            </a:extLst>
          </p:cNvPr>
          <p:cNvSpPr txBox="1">
            <a:spLocks/>
          </p:cNvSpPr>
          <p:nvPr/>
        </p:nvSpPr>
        <p:spPr>
          <a:xfrm>
            <a:off x="1332603" y="40370"/>
            <a:ext cx="10202905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Открытость информации об образовательной организации</a:t>
            </a:r>
            <a: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28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6ABE4B23-5634-41B8-8EE9-3EC2BB8AE40B}"/>
              </a:ext>
            </a:extLst>
          </p:cNvPr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B7044690-71B7-4BD3-9D08-9A1294E4CE0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Блок-схема: документ 5">
            <a:extLst>
              <a:ext uri="{FF2B5EF4-FFF2-40B4-BE49-F238E27FC236}">
                <a16:creationId xmlns:a16="http://schemas.microsoft.com/office/drawing/2014/main" xmlns="" id="{E8988F1D-ED12-44A2-BFDC-6A7BFC962D11}"/>
              </a:ext>
            </a:extLst>
          </p:cNvPr>
          <p:cNvSpPr/>
          <p:nvPr/>
        </p:nvSpPr>
        <p:spPr>
          <a:xfrm>
            <a:off x="42235" y="1426730"/>
            <a:ext cx="4167727" cy="3924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endParaRPr lang="ru-RU" sz="1800" b="1" dirty="0"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документ 6">
            <a:extLst>
              <a:ext uri="{FF2B5EF4-FFF2-40B4-BE49-F238E27FC236}">
                <a16:creationId xmlns:a16="http://schemas.microsoft.com/office/drawing/2014/main" xmlns="" id="{0056B724-0C51-429C-8712-4412A3BD5923}"/>
              </a:ext>
            </a:extLst>
          </p:cNvPr>
          <p:cNvSpPr/>
          <p:nvPr/>
        </p:nvSpPr>
        <p:spPr>
          <a:xfrm>
            <a:off x="4343915" y="1426730"/>
            <a:ext cx="3581747" cy="449048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Приказ Федеральной службы по надзору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в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сфере образования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и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науки от 14.08.2020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№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831 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требований к структуре официального сайта образовательной организации в информационно-телекоммуникационной сети «Интернет» и формату представления информации»</a:t>
            </a:r>
          </a:p>
        </p:txBody>
      </p:sp>
      <p:sp>
        <p:nvSpPr>
          <p:cNvPr id="8" name="Блок-схема: документ 7">
            <a:extLst>
              <a:ext uri="{FF2B5EF4-FFF2-40B4-BE49-F238E27FC236}">
                <a16:creationId xmlns:a16="http://schemas.microsoft.com/office/drawing/2014/main" xmlns="" id="{036679B4-A925-466E-A43E-DDB3905E2D55}"/>
              </a:ext>
            </a:extLst>
          </p:cNvPr>
          <p:cNvSpPr/>
          <p:nvPr/>
        </p:nvSpPr>
        <p:spPr>
          <a:xfrm>
            <a:off x="8050823" y="1426729"/>
            <a:ext cx="4104000" cy="399600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Распоряжение министерства образования Архангельской области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от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09.03.2021 № 309 </a:t>
            </a: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Положения о мониторинге официальных сайтов образовательных организаций на территории Архангельской области в информационно-телекоммуникационной сети «Интернет»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B5C2DBF-7A4B-4981-B35A-2FF4E246CB61}"/>
              </a:ext>
            </a:extLst>
          </p:cNvPr>
          <p:cNvSpPr txBox="1"/>
          <p:nvPr/>
        </p:nvSpPr>
        <p:spPr>
          <a:xfrm>
            <a:off x="37177" y="1380629"/>
            <a:ext cx="4181577" cy="354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 Правительства РФ 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от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.10.2021 </a:t>
            </a:r>
            <a:r>
              <a:rPr lang="ru-RU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№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1802</a:t>
            </a:r>
            <a:endParaRPr lang="ru-RU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 утверждении Правил размещения на официальном сайте образовательной организации в информационно-телекоммуникационной сети «Интернет» и обновления информации об образовательной </a:t>
            </a:r>
            <a:r>
              <a:rPr lang="ru-RU" sz="1600" b="1" dirty="0" smtClean="0">
                <a:solidFill>
                  <a:schemeClr val="bg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организации…» </a:t>
            </a:r>
            <a:endParaRPr lang="ru-RU" sz="1600" b="1" dirty="0">
              <a:solidFill>
                <a:schemeClr val="bg1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DB70E3ED-DBA3-4FA0-B738-26E50E915C40}"/>
              </a:ext>
            </a:extLst>
          </p:cNvPr>
          <p:cNvSpPr/>
          <p:nvPr/>
        </p:nvSpPr>
        <p:spPr>
          <a:xfrm>
            <a:off x="367811" y="5532427"/>
            <a:ext cx="11456377" cy="1204855"/>
          </a:xfrm>
          <a:prstGeom prst="roundRect">
            <a:avLst>
              <a:gd name="adj" fmla="val 254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800"/>
              </a:spcAft>
            </a:pPr>
            <a:r>
              <a:rPr lang="ru-RU" sz="2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Особое внимание </a:t>
            </a:r>
            <a:r>
              <a:rPr lang="ru-RU" sz="2000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(надо учесть):</a:t>
            </a:r>
          </a:p>
          <a:p>
            <a:pPr>
              <a:spcAft>
                <a:spcPts val="800"/>
              </a:spcAft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насколько легко можно связаться с образовательной организацией</a:t>
            </a:r>
          </a:p>
          <a:p>
            <a:pPr>
              <a:spcAft>
                <a:spcPts val="800"/>
              </a:spcAft>
            </a:pPr>
            <a:r>
              <a:rPr lang="ru-RU" sz="1800" b="1" dirty="0"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откликается ли образовательная организация на вопросы родителей и обучающихся</a:t>
            </a:r>
          </a:p>
        </p:txBody>
      </p:sp>
      <p:pic>
        <p:nvPicPr>
          <p:cNvPr id="13" name="Рисунок 27" descr="Контрольный список">
            <a:extLst>
              <a:ext uri="{FF2B5EF4-FFF2-40B4-BE49-F238E27FC236}">
                <a16:creationId xmlns:a16="http://schemas.microsoft.com/office/drawing/2014/main" xmlns="" id="{330E25BA-724E-4266-932F-F552211F61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04628" y="5388175"/>
            <a:ext cx="623259" cy="623259"/>
          </a:xfrm>
          <a:prstGeom prst="rect">
            <a:avLst/>
          </a:prstGeom>
        </p:spPr>
      </p:pic>
      <p:pic>
        <p:nvPicPr>
          <p:cNvPr id="14" name="Рисунок 29" descr="Электронная почта">
            <a:extLst>
              <a:ext uri="{FF2B5EF4-FFF2-40B4-BE49-F238E27FC236}">
                <a16:creationId xmlns:a16="http://schemas.microsoft.com/office/drawing/2014/main" xmlns="" id="{A8283438-6A14-43F0-9D4F-D4667A2760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98911" y="5371888"/>
            <a:ext cx="612476" cy="612476"/>
          </a:xfrm>
          <a:prstGeom prst="rect">
            <a:avLst/>
          </a:prstGeom>
        </p:spPr>
      </p:pic>
      <p:pic>
        <p:nvPicPr>
          <p:cNvPr id="15" name="Рисунок 31" descr="Телефон">
            <a:extLst>
              <a:ext uri="{FF2B5EF4-FFF2-40B4-BE49-F238E27FC236}">
                <a16:creationId xmlns:a16="http://schemas.microsoft.com/office/drawing/2014/main" xmlns="" id="{DFFE9A3C-2E5A-4C75-89D6-1DBCBA83E0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82411" y="5431271"/>
            <a:ext cx="623259" cy="623259"/>
          </a:xfrm>
          <a:prstGeom prst="rect">
            <a:avLst/>
          </a:prstGeom>
        </p:spPr>
      </p:pic>
      <p:pic>
        <p:nvPicPr>
          <p:cNvPr id="16" name="Рисунок 33" descr="Чат (справа налево)">
            <a:extLst>
              <a:ext uri="{FF2B5EF4-FFF2-40B4-BE49-F238E27FC236}">
                <a16:creationId xmlns:a16="http://schemas.microsoft.com/office/drawing/2014/main" xmlns="" id="{3AA5EE02-B01B-440C-BD8E-2FE4190DEA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027182" y="5350730"/>
            <a:ext cx="763438" cy="7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CF5F2DE7-E656-40C0-AEB8-AD6F84AED2DA}"/>
              </a:ext>
            </a:extLst>
          </p:cNvPr>
          <p:cNvSpPr txBox="1">
            <a:spLocks/>
          </p:cNvSpPr>
          <p:nvPr/>
        </p:nvSpPr>
        <p:spPr>
          <a:xfrm>
            <a:off x="1332603" y="40370"/>
            <a:ext cx="10202905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Привлекательность образовательной организации</a:t>
            </a:r>
            <a:endParaRPr lang="ru-RU" sz="2800" dirty="0">
              <a:solidFill>
                <a:srgbClr val="0094C8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(укажите «сильные стороны» своей школы)</a:t>
            </a:r>
            <a: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28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28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40AE76FF-9600-4F28-AA47-1D1ACECEC687}"/>
              </a:ext>
            </a:extLst>
          </p:cNvPr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841ED781-1A11-4DF0-997D-2E06737910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xmlns="" id="{0F3FEC98-CE05-48DB-93C7-96B31C3F76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268809"/>
              </p:ext>
            </p:extLst>
          </p:nvPr>
        </p:nvGraphicFramePr>
        <p:xfrm>
          <a:off x="356299" y="1463955"/>
          <a:ext cx="11479401" cy="5353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731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485AD4F2-AA71-476D-869A-84F334566B60}"/>
              </a:ext>
            </a:extLst>
          </p:cNvPr>
          <p:cNvSpPr txBox="1">
            <a:spLocks/>
          </p:cNvSpPr>
          <p:nvPr/>
        </p:nvSpPr>
        <p:spPr>
          <a:xfrm>
            <a:off x="1086522" y="273206"/>
            <a:ext cx="10202905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Безопасность</a:t>
            </a:r>
            <a:r>
              <a:rPr lang="ru-RU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D807AC62-AE08-480F-B339-B2313A3CF9BF}"/>
              </a:ext>
            </a:extLst>
          </p:cNvPr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3F8762CE-237F-4586-A2A5-EE583AD6EDF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79AAE79B-0181-4E57-AA3F-A39CE422BB04}"/>
              </a:ext>
            </a:extLst>
          </p:cNvPr>
          <p:cNvGrpSpPr/>
          <p:nvPr/>
        </p:nvGrpSpPr>
        <p:grpSpPr>
          <a:xfrm>
            <a:off x="2040303" y="1635680"/>
            <a:ext cx="8111394" cy="4426110"/>
            <a:chOff x="680913" y="1908242"/>
            <a:chExt cx="8111394" cy="442611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grpSpPr>
        <p:sp>
          <p:nvSpPr>
            <p:cNvPr id="5" name="Облачко с текстом: прямоугольное со скругленными углами 4">
              <a:extLst>
                <a:ext uri="{FF2B5EF4-FFF2-40B4-BE49-F238E27FC236}">
                  <a16:creationId xmlns:a16="http://schemas.microsoft.com/office/drawing/2014/main" xmlns="" id="{04CEE06D-B2B2-4EB3-B6D3-FDB83D8DE500}"/>
                </a:ext>
              </a:extLst>
            </p:cNvPr>
            <p:cNvSpPr/>
            <p:nvPr/>
          </p:nvSpPr>
          <p:spPr>
            <a:xfrm>
              <a:off x="680915" y="1908242"/>
              <a:ext cx="8111391" cy="559050"/>
            </a:xfrm>
            <a:prstGeom prst="wedgeRoundRectCallout">
              <a:avLst>
                <a:gd name="adj1" fmla="val -22475"/>
                <a:gd name="adj2" fmla="val 81385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ограждение территории</a:t>
              </a:r>
              <a:endParaRPr lang="ru-RU" sz="2800" b="1" dirty="0">
                <a:solidFill>
                  <a:schemeClr val="tx2"/>
                </a:solidFill>
                <a:latin typeface="Bookman Old Style" panose="02050604050505020204" pitchFamily="18" charset="0"/>
                <a:ea typeface="+mn-lt"/>
                <a:cs typeface="+mn-lt"/>
              </a:endParaRPr>
            </a:p>
          </p:txBody>
        </p:sp>
        <p:sp>
          <p:nvSpPr>
            <p:cNvPr id="6" name="Облачко с текстом: прямоугольное со скругленными углами 5">
              <a:extLst>
                <a:ext uri="{FF2B5EF4-FFF2-40B4-BE49-F238E27FC236}">
                  <a16:creationId xmlns:a16="http://schemas.microsoft.com/office/drawing/2014/main" xmlns="" id="{DDEB7FDA-D4FC-475D-8BF7-85C3A126385D}"/>
                </a:ext>
              </a:extLst>
            </p:cNvPr>
            <p:cNvSpPr/>
            <p:nvPr/>
          </p:nvSpPr>
          <p:spPr>
            <a:xfrm>
              <a:off x="680916" y="2681654"/>
              <a:ext cx="8111391" cy="559050"/>
            </a:xfrm>
            <a:prstGeom prst="wedgeRoundRectCallout">
              <a:avLst>
                <a:gd name="adj1" fmla="val -22475"/>
                <a:gd name="adj2" fmla="val 81385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ограниченный доступ в здания</a:t>
              </a:r>
              <a:endParaRPr lang="ru-RU" sz="2800" b="1" dirty="0">
                <a:solidFill>
                  <a:schemeClr val="tx2"/>
                </a:solidFill>
                <a:latin typeface="Bookman Old Style" panose="02050604050505020204" pitchFamily="18" charset="0"/>
                <a:ea typeface="+mn-lt"/>
                <a:cs typeface="+mn-lt"/>
              </a:endParaRPr>
            </a:p>
          </p:txBody>
        </p:sp>
        <p:sp>
          <p:nvSpPr>
            <p:cNvPr id="7" name="Облачко с текстом: прямоугольное со скругленными углами 6">
              <a:extLst>
                <a:ext uri="{FF2B5EF4-FFF2-40B4-BE49-F238E27FC236}">
                  <a16:creationId xmlns:a16="http://schemas.microsoft.com/office/drawing/2014/main" xmlns="" id="{B64A47E2-3BEF-41C4-9549-F4D8E17D64C7}"/>
                </a:ext>
              </a:extLst>
            </p:cNvPr>
            <p:cNvSpPr/>
            <p:nvPr/>
          </p:nvSpPr>
          <p:spPr>
            <a:xfrm>
              <a:off x="680916" y="3455066"/>
              <a:ext cx="8111391" cy="559050"/>
            </a:xfrm>
            <a:prstGeom prst="wedgeRoundRectCallout">
              <a:avLst>
                <a:gd name="adj1" fmla="val -22475"/>
                <a:gd name="adj2" fmla="val 81385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профессиональная охрана</a:t>
              </a:r>
              <a:endParaRPr lang="ru-RU" sz="2800" b="1" dirty="0">
                <a:solidFill>
                  <a:schemeClr val="tx2"/>
                </a:solidFill>
                <a:latin typeface="Bookman Old Style" panose="02050604050505020204" pitchFamily="18" charset="0"/>
                <a:ea typeface="+mn-lt"/>
                <a:cs typeface="+mn-lt"/>
              </a:endParaRPr>
            </a:p>
          </p:txBody>
        </p:sp>
        <p:sp>
          <p:nvSpPr>
            <p:cNvPr id="8" name="Облачко с текстом: прямоугольное со скругленными углами 7">
              <a:extLst>
                <a:ext uri="{FF2B5EF4-FFF2-40B4-BE49-F238E27FC236}">
                  <a16:creationId xmlns:a16="http://schemas.microsoft.com/office/drawing/2014/main" xmlns="" id="{4B091C27-0C37-420E-B5B1-E5293297D87E}"/>
                </a:ext>
              </a:extLst>
            </p:cNvPr>
            <p:cNvSpPr/>
            <p:nvPr/>
          </p:nvSpPr>
          <p:spPr>
            <a:xfrm>
              <a:off x="680914" y="4228478"/>
              <a:ext cx="8111391" cy="559050"/>
            </a:xfrm>
            <a:prstGeom prst="wedgeRoundRectCallout">
              <a:avLst>
                <a:gd name="adj1" fmla="val -22475"/>
                <a:gd name="adj2" fmla="val 81385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пропускная система</a:t>
              </a:r>
              <a:endParaRPr lang="ru-RU" sz="2800" b="1" dirty="0">
                <a:solidFill>
                  <a:schemeClr val="tx2"/>
                </a:solidFill>
                <a:latin typeface="Bookman Old Style" panose="02050604050505020204" pitchFamily="18" charset="0"/>
                <a:ea typeface="+mn-lt"/>
                <a:cs typeface="+mn-lt"/>
              </a:endParaRPr>
            </a:p>
          </p:txBody>
        </p:sp>
        <p:sp>
          <p:nvSpPr>
            <p:cNvPr id="9" name="Облачко с текстом: прямоугольное со скругленными углами 8">
              <a:extLst>
                <a:ext uri="{FF2B5EF4-FFF2-40B4-BE49-F238E27FC236}">
                  <a16:creationId xmlns:a16="http://schemas.microsoft.com/office/drawing/2014/main" xmlns="" id="{76669F49-D586-4394-962F-69DE926A4E8E}"/>
                </a:ext>
              </a:extLst>
            </p:cNvPr>
            <p:cNvSpPr/>
            <p:nvPr/>
          </p:nvSpPr>
          <p:spPr>
            <a:xfrm>
              <a:off x="680914" y="5001890"/>
              <a:ext cx="8111391" cy="559050"/>
            </a:xfrm>
            <a:prstGeom prst="wedgeRoundRectCallout">
              <a:avLst>
                <a:gd name="adj1" fmla="val -22475"/>
                <a:gd name="adj2" fmla="val 81385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сигнализация</a:t>
              </a:r>
              <a:endParaRPr lang="ru-RU" sz="2800" b="1" dirty="0">
                <a:solidFill>
                  <a:schemeClr val="tx2"/>
                </a:solidFill>
                <a:latin typeface="Bookman Old Style" panose="02050604050505020204" pitchFamily="18" charset="0"/>
                <a:ea typeface="+mn-lt"/>
                <a:cs typeface="+mn-lt"/>
              </a:endParaRPr>
            </a:p>
          </p:txBody>
        </p:sp>
        <p:sp>
          <p:nvSpPr>
            <p:cNvPr id="10" name="Облачко с текстом: прямоугольное со скругленными углами 9">
              <a:extLst>
                <a:ext uri="{FF2B5EF4-FFF2-40B4-BE49-F238E27FC236}">
                  <a16:creationId xmlns:a16="http://schemas.microsoft.com/office/drawing/2014/main" xmlns="" id="{2F70128E-2BB4-4C0B-AB71-70A54643F639}"/>
                </a:ext>
              </a:extLst>
            </p:cNvPr>
            <p:cNvSpPr/>
            <p:nvPr/>
          </p:nvSpPr>
          <p:spPr>
            <a:xfrm>
              <a:off x="680913" y="5775302"/>
              <a:ext cx="8111391" cy="559050"/>
            </a:xfrm>
            <a:prstGeom prst="wedgeRoundRectCallout">
              <a:avLst>
                <a:gd name="adj1" fmla="val -22475"/>
                <a:gd name="adj2" fmla="val 81385"/>
                <a:gd name="adj3" fmla="val 16667"/>
              </a:avLst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dirty="0">
                  <a:effectLst/>
                  <a:latin typeface="Bookman Old Style" panose="02050604050505020204" pitchFamily="18" charset="0"/>
                  <a:ea typeface="Calibri" panose="020F0502020204030204" pitchFamily="34" charset="0"/>
                </a:rPr>
                <a:t>радио</a:t>
              </a:r>
              <a:endParaRPr lang="ru-RU" sz="2800" b="1" dirty="0">
                <a:solidFill>
                  <a:schemeClr val="tx2"/>
                </a:solidFill>
                <a:latin typeface="Bookman Old Style" panose="02050604050505020204" pitchFamily="18" charset="0"/>
                <a:ea typeface="+mn-lt"/>
                <a:cs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347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>
            <a:extLst>
              <a:ext uri="{FF2B5EF4-FFF2-40B4-BE49-F238E27FC236}">
                <a16:creationId xmlns:a16="http://schemas.microsoft.com/office/drawing/2014/main" xmlns="" id="{380CC15C-C6DD-4E82-A03A-1054807042CB}"/>
              </a:ext>
            </a:extLst>
          </p:cNvPr>
          <p:cNvSpPr txBox="1">
            <a:spLocks/>
          </p:cNvSpPr>
          <p:nvPr/>
        </p:nvSpPr>
        <p:spPr>
          <a:xfrm>
            <a:off x="1499760" y="238037"/>
            <a:ext cx="10202905" cy="7494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0094C8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и укрепление здоровья </a:t>
            </a:r>
            <a: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  <a:t/>
            </a:r>
            <a:br>
              <a:rPr lang="ru-RU" sz="3600" b="1" dirty="0">
                <a:solidFill>
                  <a:srgbClr val="0094C8"/>
                </a:solidFill>
                <a:latin typeface="Bookman Old Style" panose="02050604050505020204" pitchFamily="18" charset="0"/>
              </a:rPr>
            </a:br>
            <a:endParaRPr lang="ru-RU" altLang="ru-RU" sz="3600" b="1" dirty="0">
              <a:solidFill>
                <a:srgbClr val="0094C8"/>
              </a:solidFill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C8EECD62-1F16-423D-8581-097D48108ADB}"/>
              </a:ext>
            </a:extLst>
          </p:cNvPr>
          <p:cNvCxnSpPr/>
          <p:nvPr/>
        </p:nvCxnSpPr>
        <p:spPr>
          <a:xfrm>
            <a:off x="0" y="1204856"/>
            <a:ext cx="12192000" cy="0"/>
          </a:xfrm>
          <a:prstGeom prst="line">
            <a:avLst/>
          </a:prstGeom>
          <a:ln w="57150"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C:\Users\Любовь Валентиновна\Desktop\Logo 95 Official v1.0.png">
            <a:extLst>
              <a:ext uri="{FF2B5EF4-FFF2-40B4-BE49-F238E27FC236}">
                <a16:creationId xmlns:a16="http://schemas.microsoft.com/office/drawing/2014/main" xmlns="" id="{1B216858-46BD-48AF-A5B6-756543F412E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15" y="0"/>
            <a:ext cx="1106937" cy="10972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одержимое 3">
            <a:extLst>
              <a:ext uri="{FF2B5EF4-FFF2-40B4-BE49-F238E27FC236}">
                <a16:creationId xmlns:a16="http://schemas.microsoft.com/office/drawing/2014/main" xmlns="" id="{A23A82CD-FE64-4CEF-A092-9E0E3CE8FC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608918"/>
              </p:ext>
            </p:extLst>
          </p:nvPr>
        </p:nvGraphicFramePr>
        <p:xfrm>
          <a:off x="788263" y="1299715"/>
          <a:ext cx="10404341" cy="104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3">
            <a:extLst>
              <a:ext uri="{FF2B5EF4-FFF2-40B4-BE49-F238E27FC236}">
                <a16:creationId xmlns:a16="http://schemas.microsoft.com/office/drawing/2014/main" xmlns="" id="{C4B04C22-2C56-4925-80C8-F3E703D35F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028286"/>
              </p:ext>
            </p:extLst>
          </p:nvPr>
        </p:nvGraphicFramePr>
        <p:xfrm>
          <a:off x="946529" y="2463912"/>
          <a:ext cx="10246076" cy="74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одержимое 3">
            <a:extLst>
              <a:ext uri="{FF2B5EF4-FFF2-40B4-BE49-F238E27FC236}">
                <a16:creationId xmlns:a16="http://schemas.microsoft.com/office/drawing/2014/main" xmlns="" id="{D9AD1C3E-4343-4256-9DA1-AFB3D5C5F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9872133"/>
              </p:ext>
            </p:extLst>
          </p:nvPr>
        </p:nvGraphicFramePr>
        <p:xfrm>
          <a:off x="533053" y="4514384"/>
          <a:ext cx="10659551" cy="56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8" name="Содержимое 3">
            <a:extLst>
              <a:ext uri="{FF2B5EF4-FFF2-40B4-BE49-F238E27FC236}">
                <a16:creationId xmlns:a16="http://schemas.microsoft.com/office/drawing/2014/main" xmlns="" id="{AD4C448E-2AEE-49C9-805C-D4726F49BE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071409"/>
              </p:ext>
            </p:extLst>
          </p:nvPr>
        </p:nvGraphicFramePr>
        <p:xfrm>
          <a:off x="867396" y="3328055"/>
          <a:ext cx="10404341" cy="1043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9" name="Содержимое 3">
            <a:extLst>
              <a:ext uri="{FF2B5EF4-FFF2-40B4-BE49-F238E27FC236}">
                <a16:creationId xmlns:a16="http://schemas.microsoft.com/office/drawing/2014/main" xmlns="" id="{4571AB7B-341F-4EE4-8775-F36732913F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3578981"/>
              </p:ext>
            </p:extLst>
          </p:nvPr>
        </p:nvGraphicFramePr>
        <p:xfrm>
          <a:off x="533052" y="5218086"/>
          <a:ext cx="10659551" cy="56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10" name="Содержимое 3">
            <a:extLst>
              <a:ext uri="{FF2B5EF4-FFF2-40B4-BE49-F238E27FC236}">
                <a16:creationId xmlns:a16="http://schemas.microsoft.com/office/drawing/2014/main" xmlns="" id="{6BAEA2A1-386C-48A1-B930-E2195F6E2F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345548"/>
              </p:ext>
            </p:extLst>
          </p:nvPr>
        </p:nvGraphicFramePr>
        <p:xfrm>
          <a:off x="533051" y="5921788"/>
          <a:ext cx="10659551" cy="56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2078060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3346</Words>
  <Application>Microsoft Office PowerPoint</Application>
  <PresentationFormat>Широкоэкранный</PresentationFormat>
  <Paragraphs>815</Paragraphs>
  <Slides>44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3" baseType="lpstr">
      <vt:lpstr>Arial</vt:lpstr>
      <vt:lpstr>Bookman Old Style</vt:lpstr>
      <vt:lpstr>Calibri</vt:lpstr>
      <vt:lpstr>Calibri Light</vt:lpstr>
      <vt:lpstr>Cambria</vt:lpstr>
      <vt:lpstr>Symbol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Учитель 10.</dc:creator>
  <cp:lastModifiedBy>Любовь Валентиновна</cp:lastModifiedBy>
  <cp:revision>63</cp:revision>
  <cp:lastPrinted>2022-11-24T06:47:49Z</cp:lastPrinted>
  <dcterms:created xsi:type="dcterms:W3CDTF">2022-11-21T09:01:33Z</dcterms:created>
  <dcterms:modified xsi:type="dcterms:W3CDTF">2022-11-24T06:54:18Z</dcterms:modified>
</cp:coreProperties>
</file>