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4" r:id="rId6"/>
    <p:sldId id="259" r:id="rId7"/>
    <p:sldId id="266" r:id="rId8"/>
    <p:sldId id="268" r:id="rId9"/>
    <p:sldId id="261" r:id="rId10"/>
    <p:sldId id="262" r:id="rId11"/>
    <p:sldId id="263" r:id="rId12"/>
    <p:sldId id="267" r:id="rId13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86" autoAdjust="0"/>
  </p:normalViewPr>
  <p:slideViewPr>
    <p:cSldViewPr>
      <p:cViewPr>
        <p:scale>
          <a:sx n="148" d="100"/>
          <a:sy n="148" d="100"/>
        </p:scale>
        <p:origin x="-72" y="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714620"/>
            <a:ext cx="8572560" cy="2457466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rtDeco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Педагогический </a:t>
            </a:r>
            <a:br>
              <a:rPr lang="ru-RU" sz="66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66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дебют</a:t>
            </a:r>
            <a:endParaRPr lang="ru-RU" sz="6600" b="1" i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42" y="3214686"/>
            <a:ext cx="5929354" cy="2143140"/>
          </a:xfrm>
        </p:spPr>
        <p:txBody>
          <a:bodyPr>
            <a:no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Выполнила: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Иванько Марина Сергеевна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Учитель Начальных классов</a:t>
            </a:r>
          </a:p>
          <a:p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МБОУ СШ №95.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 Архангельск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RT\Desktop\самопрезентация Иванько Марина Сергеевна\грамоты сертификаты\svidetelstvo-2416794-1621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989711" cy="5619752"/>
          </a:xfrm>
          <a:prstGeom prst="rect">
            <a:avLst/>
          </a:prstGeom>
          <a:noFill/>
        </p:spPr>
      </p:pic>
      <p:pic>
        <p:nvPicPr>
          <p:cNvPr id="2051" name="Picture 3" descr="C:\Users\ART\Desktop\самопрезентация Иванько Марина Сергеевна\грамоты сертификаты\unna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71480"/>
            <a:ext cx="3929090" cy="5556289"/>
          </a:xfrm>
          <a:prstGeom prst="rect">
            <a:avLst/>
          </a:prstGeom>
          <a:noFill/>
        </p:spPr>
      </p:pic>
      <p:pic>
        <p:nvPicPr>
          <p:cNvPr id="7170" name="Picture 2" descr="C:\Users\ART\Desktop\для портфолио\1255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3" y="571480"/>
            <a:ext cx="4000528" cy="5655513"/>
          </a:xfrm>
          <a:prstGeom prst="rect">
            <a:avLst/>
          </a:prstGeom>
          <a:noFill/>
        </p:spPr>
      </p:pic>
      <p:pic>
        <p:nvPicPr>
          <p:cNvPr id="7171" name="Picture 3" descr="C:\Users\ART\Desktop\для портфолио\портфолио\201809237115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571480"/>
            <a:ext cx="2373690" cy="3071834"/>
          </a:xfrm>
          <a:prstGeom prst="rect">
            <a:avLst/>
          </a:prstGeom>
          <a:noFill/>
        </p:spPr>
      </p:pic>
      <p:pic>
        <p:nvPicPr>
          <p:cNvPr id="7172" name="Picture 4" descr="C:\Users\ART\Desktop\для портфолио\портфолио\2018093475580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286124"/>
            <a:ext cx="2318489" cy="3000396"/>
          </a:xfrm>
          <a:prstGeom prst="rect">
            <a:avLst/>
          </a:prstGeom>
          <a:noFill/>
        </p:spPr>
      </p:pic>
      <p:pic>
        <p:nvPicPr>
          <p:cNvPr id="7173" name="Picture 5" descr="C:\Users\ART\Desktop\для портфолио\портфолио\2018093868089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500042"/>
            <a:ext cx="2594497" cy="3357586"/>
          </a:xfrm>
          <a:prstGeom prst="rect">
            <a:avLst/>
          </a:prstGeom>
          <a:noFill/>
        </p:spPr>
      </p:pic>
      <p:pic>
        <p:nvPicPr>
          <p:cNvPr id="7174" name="Picture 6" descr="C:\Users\ART\Desktop\для портфолио\портфолио\2018098192154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3286124"/>
            <a:ext cx="242889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RT\Desktop\самопрезентация Иванько Марина Сергеевна\грамоты сертификаты\Марина Сергеевна 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068498" cy="5751748"/>
          </a:xfrm>
          <a:prstGeom prst="rect">
            <a:avLst/>
          </a:prstGeom>
          <a:noFill/>
        </p:spPr>
      </p:pic>
      <p:pic>
        <p:nvPicPr>
          <p:cNvPr id="3075" name="Picture 3" descr="C:\Users\ART\Desktop\самопрезентация Иванько Марина Сергеевна\грамоты сертификаты\Свидетельство Особенности словесных методов обучения в начальной школ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3857653" cy="5715040"/>
          </a:xfrm>
          <a:prstGeom prst="rect">
            <a:avLst/>
          </a:prstGeom>
          <a:noFill/>
        </p:spPr>
      </p:pic>
      <p:pic>
        <p:nvPicPr>
          <p:cNvPr id="6" name="Picture 2" descr="C:\Users\ART\Desktop\самопрезентация Иванько Марина Сергеевна\грамоты сертификаты\Свидетельство Закрепление знаний о числительных.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571612"/>
            <a:ext cx="5643602" cy="4365302"/>
          </a:xfrm>
          <a:prstGeom prst="rect">
            <a:avLst/>
          </a:prstGeom>
          <a:noFill/>
        </p:spPr>
      </p:pic>
      <p:pic>
        <p:nvPicPr>
          <p:cNvPr id="8194" name="Picture 2" descr="C:\Users\ART\Desktop\для портфолио\E-C-21519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714356"/>
            <a:ext cx="7305697" cy="5165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57232"/>
            <a:ext cx="8229600" cy="785818"/>
          </a:xfrm>
        </p:spPr>
        <p:txBody>
          <a:bodyPr>
            <a:prstTxWarp prst="textArchUp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i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Мои интересы и увлечения</a:t>
            </a:r>
            <a:endParaRPr lang="ru-RU" b="1" i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802" y="1428736"/>
            <a:ext cx="2928958" cy="121444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i="1" dirty="0" smtClean="0"/>
              <a:t>Вышивка</a:t>
            </a:r>
          </a:p>
          <a:p>
            <a:pPr algn="ctr">
              <a:buNone/>
            </a:pPr>
            <a:r>
              <a:rPr lang="ru-RU" i="1" dirty="0" smtClean="0"/>
              <a:t>крестиком</a:t>
            </a:r>
          </a:p>
        </p:txBody>
      </p:sp>
      <p:pic>
        <p:nvPicPr>
          <p:cNvPr id="8194" name="Picture 2" descr="C:\Users\ART\Desktop\самопрезентация Иванько Марина Сергеевна\фото\s48q58_fPEY.jpg"/>
          <p:cNvPicPr>
            <a:picLocks noChangeAspect="1" noChangeArrowheads="1"/>
          </p:cNvPicPr>
          <p:nvPr/>
        </p:nvPicPr>
        <p:blipFill>
          <a:blip r:embed="rId2" cstate="print"/>
          <a:srcRect l="7500" t="2500" r="4374" b="4999"/>
          <a:stretch>
            <a:fillRect/>
          </a:stretch>
        </p:blipFill>
        <p:spPr bwMode="auto">
          <a:xfrm>
            <a:off x="3071802" y="2786058"/>
            <a:ext cx="292895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ART\Desktop\самопрезентация Иванько Марина Сергеевна\фото\lBSRc6XXSf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857364"/>
            <a:ext cx="221457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ART\Desktop\самопрезентация Иванько Марина Сергеевна\фото\Agwe85JCL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785926"/>
            <a:ext cx="2286016" cy="338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071802" y="1500174"/>
            <a:ext cx="2928958" cy="10001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Чтение книг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071802" y="1428736"/>
            <a:ext cx="2928958" cy="22860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Баскетбол и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волейбол.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i="1" baseline="0" dirty="0" smtClean="0"/>
              <a:t>Очень</a:t>
            </a:r>
            <a:r>
              <a:rPr lang="ru-RU" sz="3200" i="1" dirty="0" smtClean="0"/>
              <a:t> люблю животных!</a:t>
            </a:r>
            <a:endParaRPr kumimoji="0" lang="ru-RU" sz="3200" b="0" i="1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7" name="Picture 5" descr="C:\Users\ART\Desktop\самопрезентация Иванько Марина Сергеевна\фото\ZLi7o27TeA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143380"/>
            <a:ext cx="2157333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ART\Desktop\с айфона\110APPLE\IMG_06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3571876"/>
            <a:ext cx="4214842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214422"/>
            <a:ext cx="7143800" cy="107157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это слово значит - УЧИТЕЛЬ ?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2214554"/>
            <a:ext cx="5429288" cy="15716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i="1" dirty="0" smtClean="0"/>
              <a:t>«Для того чтобы обучить другого, требуется больше ума, чем для того, чтобы научиться самому»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                         </a:t>
            </a:r>
            <a:r>
              <a:rPr lang="ru-RU" i="1" dirty="0" smtClean="0"/>
              <a:t>Мишель де Монтень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928662" y="3786190"/>
            <a:ext cx="6786610" cy="14287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ru-RU" sz="2400" i="1" dirty="0" smtClean="0"/>
              <a:t>           В моем понимании учитель – человек, постоянно находящийся в поиске, выявляющий проблемы, ставящий цели, достигающий результата.</a:t>
            </a:r>
            <a:r>
              <a:rPr lang="ru-RU" sz="2400" b="1" i="1" dirty="0" smtClean="0"/>
              <a:t> </a:t>
            </a:r>
            <a:endParaRPr lang="ru-RU" sz="2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482" y="1142984"/>
            <a:ext cx="8472518" cy="1143000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Иванько Марина Сергеевна</a:t>
            </a:r>
            <a:endParaRPr lang="ru-RU" b="1" i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1785926"/>
            <a:ext cx="5072098" cy="335758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buSzPct val="45000"/>
              <a:buNone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ejaVu Sans"/>
              </a:rPr>
              <a:t>Дата рождения: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ejaVu Sans"/>
              </a:rPr>
              <a:t>04.05.1995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SzPct val="45000"/>
              <a:buNone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ejaVu Sans"/>
              </a:rPr>
              <a:t>Педагогический стаж: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ejaVu Sans"/>
              </a:rPr>
              <a:t>2,5 года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SzPct val="45000"/>
              <a:buNone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ejaVu Sans"/>
              </a:rPr>
              <a:t>Образование: </a:t>
            </a:r>
          </a:p>
          <a:p>
            <a:pPr>
              <a:lnSpc>
                <a:spcPct val="100000"/>
              </a:lnSpc>
              <a:buSzPct val="45000"/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ejaVu Sans"/>
              </a:rPr>
              <a:t>среднее специальное: ГБПУ СПО АО</a:t>
            </a:r>
          </a:p>
          <a:p>
            <a:pPr>
              <a:lnSpc>
                <a:spcPct val="100000"/>
              </a:lnSpc>
              <a:buSzPct val="45000"/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ejaVu Sans"/>
              </a:rPr>
              <a:t>«Каргопольский педагогический</a:t>
            </a:r>
          </a:p>
          <a:p>
            <a:pPr>
              <a:lnSpc>
                <a:spcPct val="100000"/>
              </a:lnSpc>
              <a:buSzPct val="45000"/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ejaVu Sans"/>
              </a:rPr>
              <a:t>колледж», г. Каргополь. </a:t>
            </a:r>
          </a:p>
          <a:p>
            <a:pPr>
              <a:lnSpc>
                <a:spcPct val="100000"/>
              </a:lnSpc>
              <a:buSzPct val="45000"/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ejaVu Sans"/>
              </a:rPr>
              <a:t>Учитель начальных классов.</a:t>
            </a:r>
          </a:p>
        </p:txBody>
      </p:sp>
      <p:pic>
        <p:nvPicPr>
          <p:cNvPr id="4" name="Picture 2" descr="C:\Users\ART\Desktop\cBiXB3WJO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85926"/>
            <a:ext cx="2479717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Почему я выбрала </a:t>
            </a:r>
            <a:br>
              <a:rPr lang="ru-RU" sz="48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эту профессию.</a:t>
            </a:r>
            <a:endParaRPr lang="ru-RU" sz="48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14489"/>
            <a:ext cx="7858180" cy="107156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i="1" dirty="0" smtClean="0"/>
              <a:t>Стремление научить детей чему-то новому, помочь понять этот непростой мир, в котором множество тайн и загадок для маленького человека. </a:t>
            </a:r>
            <a:endParaRPr lang="ru-RU" sz="2400" i="1" dirty="0"/>
          </a:p>
        </p:txBody>
      </p:sp>
      <p:pic>
        <p:nvPicPr>
          <p:cNvPr id="2050" name="Picture 2" descr="C:\Users\ART\Desktop\KDB8MpioHfA.jpg"/>
          <p:cNvPicPr>
            <a:picLocks noChangeAspect="1" noChangeArrowheads="1"/>
          </p:cNvPicPr>
          <p:nvPr/>
        </p:nvPicPr>
        <p:blipFill>
          <a:blip r:embed="rId2"/>
          <a:srcRect t="2390" b="5353"/>
          <a:stretch>
            <a:fillRect/>
          </a:stretch>
        </p:blipFill>
        <p:spPr bwMode="auto">
          <a:xfrm>
            <a:off x="2500298" y="2928934"/>
            <a:ext cx="4286280" cy="2788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357298"/>
            <a:ext cx="8229600" cy="1143000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Моё педагогическое кредо</a:t>
            </a:r>
            <a:endParaRPr lang="ru-RU" sz="4800" b="1" i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2143116"/>
            <a:ext cx="6357982" cy="271464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i="1" dirty="0" smtClean="0"/>
              <a:t>«</a:t>
            </a:r>
            <a:r>
              <a:rPr lang="ru-RU" sz="4000" b="1" i="1" dirty="0" smtClean="0"/>
              <a:t>Деятельность – единственный путь к знанию»!</a:t>
            </a:r>
          </a:p>
          <a:p>
            <a:pPr algn="r">
              <a:buNone/>
            </a:pPr>
            <a:r>
              <a:rPr lang="ru-RU" sz="4000" b="1" i="1" dirty="0" smtClean="0"/>
              <a:t>Бернард Шоу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RT\Desktop\самопрезентация Иванько Марина Сергеевна\фото\1.jpg"/>
          <p:cNvPicPr>
            <a:picLocks noChangeAspect="1" noChangeArrowheads="1"/>
          </p:cNvPicPr>
          <p:nvPr/>
        </p:nvPicPr>
        <p:blipFill>
          <a:blip r:embed="rId2" cstate="print"/>
          <a:srcRect l="1140" t="22793" r="3077" b="13711"/>
          <a:stretch>
            <a:fillRect/>
          </a:stretch>
        </p:blipFill>
        <p:spPr bwMode="auto">
          <a:xfrm>
            <a:off x="142844" y="142852"/>
            <a:ext cx="600079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RT\Desktop\самопрезентация Иванько Марина Сергеевна\фото\J9laB1HbVZ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000372"/>
            <a:ext cx="570533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ART\Desktop\самопрезентация Иванько Марина Сергеевна\фото\gtr-rapZdh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928934"/>
            <a:ext cx="2727297" cy="363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ART\Desktop\самопрезентация Иванько Марина Сергеевна\фото\MW3n1lxxw-I.jpg"/>
          <p:cNvPicPr>
            <a:picLocks noChangeAspect="1" noChangeArrowheads="1"/>
          </p:cNvPicPr>
          <p:nvPr/>
        </p:nvPicPr>
        <p:blipFill>
          <a:blip r:embed="rId5"/>
          <a:srcRect l="16636" r="8502"/>
          <a:stretch>
            <a:fillRect/>
          </a:stretch>
        </p:blipFill>
        <p:spPr bwMode="auto">
          <a:xfrm>
            <a:off x="6143636" y="142852"/>
            <a:ext cx="263833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2714620"/>
            <a:ext cx="2786082" cy="9286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None/>
            </a:pPr>
            <a:r>
              <a:rPr lang="ru-RU" sz="20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Мои любимые ребятки!</a:t>
            </a:r>
            <a:endParaRPr lang="ru-RU" sz="20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2" descr="C:\Users\ART\Desktop\самопрезентация Иванько Марина Сергеевна\фото\XQ-mNtALiBA.jpg"/>
          <p:cNvPicPr>
            <a:picLocks noChangeAspect="1" noChangeArrowheads="1"/>
          </p:cNvPicPr>
          <p:nvPr/>
        </p:nvPicPr>
        <p:blipFill>
          <a:blip r:embed="rId6"/>
          <a:srcRect l="14496" t="22012" r="11212" b="26628"/>
          <a:stretch>
            <a:fillRect/>
          </a:stretch>
        </p:blipFill>
        <p:spPr bwMode="auto">
          <a:xfrm>
            <a:off x="142844" y="142852"/>
            <a:ext cx="774859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ART\Desktop\5c2FcbyLn7k.jpg"/>
          <p:cNvPicPr>
            <a:picLocks noChangeAspect="1" noChangeArrowheads="1"/>
          </p:cNvPicPr>
          <p:nvPr/>
        </p:nvPicPr>
        <p:blipFill>
          <a:blip r:embed="rId7"/>
          <a:srcRect l="10156" t="14583" r="10156" b="13542"/>
          <a:stretch>
            <a:fillRect/>
          </a:stretch>
        </p:blipFill>
        <p:spPr bwMode="auto">
          <a:xfrm>
            <a:off x="928662" y="1000108"/>
            <a:ext cx="728667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RT\Desktop\самопрезентация Иванько Марина Сергеевна\фото\Vfyqx4BZnq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429132"/>
            <a:ext cx="2571768" cy="197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ART\Desktop\самопрезентация Иванько Марина Сергеевна\фото\a1a_oPeLWzo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6349" b="8995"/>
          <a:stretch>
            <a:fillRect/>
          </a:stretch>
        </p:blipFill>
        <p:spPr bwMode="auto">
          <a:xfrm>
            <a:off x="285720" y="428604"/>
            <a:ext cx="5339576" cy="389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ART\Desktop\самопрезентация Иванько Марина Сергеевна\фото\qZ4i48cyQEM.jpg"/>
          <p:cNvPicPr>
            <a:picLocks noChangeAspect="1" noChangeArrowheads="1"/>
          </p:cNvPicPr>
          <p:nvPr/>
        </p:nvPicPr>
        <p:blipFill>
          <a:blip r:embed="rId4"/>
          <a:srcRect t="14293" r="6867"/>
          <a:stretch>
            <a:fillRect/>
          </a:stretch>
        </p:blipFill>
        <p:spPr bwMode="auto">
          <a:xfrm>
            <a:off x="5786446" y="357166"/>
            <a:ext cx="3000396" cy="599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RT\Desktop\с айфона\Новая папка\IMG_1958.JPG"/>
          <p:cNvPicPr>
            <a:picLocks noChangeAspect="1" noChangeArrowheads="1"/>
          </p:cNvPicPr>
          <p:nvPr/>
        </p:nvPicPr>
        <p:blipFill>
          <a:blip r:embed="rId5" cstate="print"/>
          <a:srcRect t="1079" r="38207"/>
          <a:stretch>
            <a:fillRect/>
          </a:stretch>
        </p:blipFill>
        <p:spPr bwMode="auto">
          <a:xfrm rot="5400000">
            <a:off x="3151091" y="4064090"/>
            <a:ext cx="2214578" cy="265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RT\Desktop\с айфона\112APPLE\SYLM7913.JPG"/>
          <p:cNvPicPr>
            <a:picLocks noChangeAspect="1" noChangeArrowheads="1"/>
          </p:cNvPicPr>
          <p:nvPr/>
        </p:nvPicPr>
        <p:blipFill>
          <a:blip r:embed="rId6" cstate="print"/>
          <a:srcRect l="3747" t="10051" r="9046" b="366"/>
          <a:stretch>
            <a:fillRect/>
          </a:stretch>
        </p:blipFill>
        <p:spPr bwMode="auto">
          <a:xfrm>
            <a:off x="1643042" y="928670"/>
            <a:ext cx="6305165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ART\Desktop\с айфона\Новая папка (7)\CMOT74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928670"/>
            <a:ext cx="6245179" cy="4683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ART\Desktop\с айфона\Новая папка (7)\IMG_4337.JPG"/>
          <p:cNvPicPr>
            <a:picLocks noChangeAspect="1" noChangeArrowheads="1"/>
          </p:cNvPicPr>
          <p:nvPr/>
        </p:nvPicPr>
        <p:blipFill>
          <a:blip r:embed="rId8"/>
          <a:srcRect l="13073" t="10764" r="17396" b="4861"/>
          <a:stretch>
            <a:fillRect/>
          </a:stretch>
        </p:blipFill>
        <p:spPr bwMode="auto">
          <a:xfrm>
            <a:off x="1142976" y="500042"/>
            <a:ext cx="635795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ART\Desktop\с айфона\Новая папка (7)\IMG_4580.JPG"/>
          <p:cNvPicPr>
            <a:picLocks noChangeAspect="1" noChangeArrowheads="1"/>
          </p:cNvPicPr>
          <p:nvPr/>
        </p:nvPicPr>
        <p:blipFill>
          <a:blip r:embed="rId9" cstate="print"/>
          <a:srcRect l="5158" t="8829" r="13368" b="12798"/>
          <a:stretch>
            <a:fillRect/>
          </a:stretch>
        </p:blipFill>
        <p:spPr bwMode="auto">
          <a:xfrm>
            <a:off x="1214414" y="1000108"/>
            <a:ext cx="6500826" cy="4690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643050"/>
            <a:ext cx="8229600" cy="1143000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Школа для меня – это </a:t>
            </a:r>
            <a:endParaRPr lang="ru-RU" sz="5400" b="1" i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2428868"/>
            <a:ext cx="6286544" cy="22860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4000" dirty="0" smtClean="0"/>
              <a:t>   путь к саморазвитию и самосовершенствованию личности.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14356"/>
            <a:ext cx="8229600" cy="1143000"/>
          </a:xfrm>
        </p:spPr>
        <p:txBody>
          <a:bodyPr>
            <a:prstTxWarp prst="textArchUp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Мои достижения </a:t>
            </a:r>
            <a:endParaRPr lang="ru-RU" b="1" i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RT\Desktop\самопрезентация Иванько Марина Сергеевна\грамоты сертификаты\8F4A-FF22-6C17-259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571900" cy="5048524"/>
          </a:xfrm>
          <a:prstGeom prst="rect">
            <a:avLst/>
          </a:prstGeom>
          <a:noFill/>
        </p:spPr>
      </p:pic>
      <p:pic>
        <p:nvPicPr>
          <p:cNvPr id="1027" name="Picture 3" descr="C:\Users\ART\Desktop\самопрезентация Иванько Марина Сергеевна\грамоты сертификаты\5764Ф1.Б.2016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142984"/>
            <a:ext cx="3527471" cy="4986884"/>
          </a:xfrm>
          <a:prstGeom prst="rect">
            <a:avLst/>
          </a:prstGeom>
          <a:noFill/>
        </p:spPr>
      </p:pic>
      <p:pic>
        <p:nvPicPr>
          <p:cNvPr id="6146" name="Picture 2" descr="C:\Users\ART\Desktop\для портфолио\Document-26142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142984"/>
            <a:ext cx="6929486" cy="4899512"/>
          </a:xfrm>
          <a:prstGeom prst="rect">
            <a:avLst/>
          </a:prstGeom>
          <a:noFill/>
        </p:spPr>
      </p:pic>
      <p:pic>
        <p:nvPicPr>
          <p:cNvPr id="6147" name="Picture 3" descr="C:\Users\ART\Desktop\для портфолио\sertificat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285860"/>
            <a:ext cx="3786214" cy="4899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dd6c2805e99f9cfab4a4be172ea827ec4ba38c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175</Words>
  <Application>Microsoft Office PowerPoint</Application>
  <PresentationFormat>Экран (4:3)</PresentationFormat>
  <Paragraphs>34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Педагогический  дебют</vt:lpstr>
      <vt:lpstr>Что это слово значит - УЧИТЕЛЬ ? </vt:lpstr>
      <vt:lpstr>Иванько Марина Сергеевна</vt:lpstr>
      <vt:lpstr>Почему я выбрала  эту профессию.</vt:lpstr>
      <vt:lpstr>Моё педагогическое кредо</vt:lpstr>
      <vt:lpstr>Презентация PowerPoint</vt:lpstr>
      <vt:lpstr>Презентация PowerPoint</vt:lpstr>
      <vt:lpstr>Школа для меня – это </vt:lpstr>
      <vt:lpstr>Мои достижения </vt:lpstr>
      <vt:lpstr>Презентация PowerPoint</vt:lpstr>
      <vt:lpstr>Презентация PowerPoint</vt:lpstr>
      <vt:lpstr>Мои интересы и увлечения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+ школа</dc:title>
  <dc:creator>ART</dc:creator>
  <cp:lastModifiedBy>Учитель 10.</cp:lastModifiedBy>
  <cp:revision>74</cp:revision>
  <dcterms:created xsi:type="dcterms:W3CDTF">2017-03-30T15:17:19Z</dcterms:created>
  <dcterms:modified xsi:type="dcterms:W3CDTF">2018-11-14T08:52:16Z</dcterms:modified>
</cp:coreProperties>
</file>