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724A3-1C4D-4A00-99FF-77F6561D19F1}" type="datetimeFigureOut">
              <a:rPr lang="ru-RU" smtClean="0"/>
              <a:pPr/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05C09-5553-4F1E-91C6-7A86DDBD09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0445" y="980728"/>
            <a:ext cx="608211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Решение задач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Bookman Old Style" pitchFamily="18" charset="0"/>
              </a:rPr>
              <a:t>разными способами.</a:t>
            </a:r>
            <a:endParaRPr lang="ru-RU" sz="40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476672"/>
            <a:ext cx="26613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Тема урока: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2564904"/>
            <a:ext cx="3565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Учебная задача: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284984"/>
            <a:ext cx="81227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Bookman Old Style" pitchFamily="18" charset="0"/>
              </a:rPr>
              <a:t>Учиться находить разные способы</a:t>
            </a:r>
          </a:p>
          <a:p>
            <a:r>
              <a:rPr lang="ru-RU" sz="3200" b="1" dirty="0" smtClean="0">
                <a:latin typeface="Bookman Old Style" pitchFamily="18" charset="0"/>
              </a:rPr>
              <a:t> решения задач.</a:t>
            </a:r>
            <a:endParaRPr lang="ru-RU" sz="32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ирование00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276872"/>
            <a:ext cx="8316416" cy="1984049"/>
          </a:xfrm>
        </p:spPr>
      </p:pic>
      <p:sp>
        <p:nvSpPr>
          <p:cNvPr id="5" name="TextBox 4"/>
          <p:cNvSpPr txBox="1"/>
          <p:nvPr/>
        </p:nvSpPr>
        <p:spPr>
          <a:xfrm>
            <a:off x="467544" y="260648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man Old Style" pitchFamily="18" charset="0"/>
              </a:rPr>
              <a:t>Сколькими способами лиса может</a:t>
            </a:r>
          </a:p>
          <a:p>
            <a:pPr algn="ctr"/>
            <a:r>
              <a:rPr lang="ru-RU" sz="3200" dirty="0" smtClean="0">
                <a:latin typeface="Bookman Old Style" pitchFamily="18" charset="0"/>
              </a:rPr>
              <a:t> пройти в гости к волку, проходя </a:t>
            </a:r>
          </a:p>
          <a:p>
            <a:pPr algn="ctr"/>
            <a:r>
              <a:rPr lang="ru-RU" sz="3200" dirty="0" smtClean="0">
                <a:latin typeface="Bookman Old Style" pitchFamily="18" charset="0"/>
              </a:rPr>
              <a:t>мимо берлоги медведя?</a:t>
            </a:r>
            <a:endParaRPr lang="ru-RU" sz="32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Алгоритм (план) работы: 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484784"/>
            <a:ext cx="81211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1. Изобразим всю черешню отрезком.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78092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2. Отметим на отрезке ящики с жёлтой черешней.</a:t>
            </a: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4365104"/>
            <a:ext cx="73709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Bookman Old Style" pitchFamily="18" charset="0"/>
              </a:rPr>
              <a:t>3. Обозначим на отрезке ящики с </a:t>
            </a:r>
          </a:p>
          <a:p>
            <a:r>
              <a:rPr lang="ru-RU" sz="3200" dirty="0" smtClean="0">
                <a:latin typeface="Bookman Old Style" pitchFamily="18" charset="0"/>
              </a:rPr>
              <a:t>красной черешней.</a:t>
            </a:r>
            <a:endParaRPr lang="ru-RU" sz="32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latin typeface="Bookman Old Style" pitchFamily="18" charset="0"/>
              </a:rPr>
              <a:t>В ларёк привезли 8 ящиков яблок по 12 кг в каждом ящике. За день продали 5 ящиков. Чему равна масса оставшихся яблок?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356992"/>
            <a:ext cx="21916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ookman Old Style" pitchFamily="18" charset="0"/>
              </a:rPr>
              <a:t>   </a:t>
            </a:r>
            <a:r>
              <a:rPr lang="ru-RU" sz="2800" u="sng" dirty="0" smtClean="0">
                <a:latin typeface="Bookman Old Style" pitchFamily="18" charset="0"/>
              </a:rPr>
              <a:t>1 способ:</a:t>
            </a:r>
          </a:p>
          <a:p>
            <a:endParaRPr lang="ru-RU" sz="28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93305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3933056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3933056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465313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4653136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4653136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71600" y="5373216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5373216"/>
            <a:ext cx="504056" cy="495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99792" y="5373216"/>
            <a:ext cx="5760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3933056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1)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4653136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2)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5445224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3)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5656" y="4077072"/>
            <a:ext cx="300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*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47664" y="472514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*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195736" y="3933056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ookman Old Style" pitchFamily="18" charset="0"/>
              </a:rPr>
              <a:t>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95736" y="4653136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ookman Old Style" pitchFamily="18" charset="0"/>
              </a:rPr>
              <a:t>=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339752" y="5373216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ookman Old Style" pitchFamily="18" charset="0"/>
              </a:rPr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44208" y="4005064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Bookman Old Style" pitchFamily="18" charset="0"/>
              </a:rPr>
              <a:t>=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16216" y="4797152"/>
            <a:ext cx="369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Bookman Old Style" pitchFamily="18" charset="0"/>
              </a:rPr>
              <a:t>=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47664" y="5373216"/>
            <a:ext cx="308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-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8064" y="3429000"/>
            <a:ext cx="1845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>
                <a:latin typeface="Bookman Old Style" pitchFamily="18" charset="0"/>
              </a:rPr>
              <a:t>2 способ:</a:t>
            </a:r>
            <a:endParaRPr lang="ru-RU" sz="2800" u="sng" dirty="0"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20072" y="4005064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84168" y="4005064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876256" y="4005064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220072" y="479715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56176" y="4797152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48264" y="4797152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Bookman Old Style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52120" y="4005064"/>
            <a:ext cx="35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-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724128" y="486916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*</a:t>
            </a:r>
            <a:endParaRPr lang="ru-RU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4572000" y="4005064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1)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4008" y="4797152"/>
            <a:ext cx="468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2)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03848" y="4005064"/>
            <a:ext cx="702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(кг)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75856" y="4725144"/>
            <a:ext cx="6783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Bookman Old Style" pitchFamily="18" charset="0"/>
              </a:rPr>
              <a:t>(</a:t>
            </a:r>
            <a:r>
              <a:rPr lang="ru-RU" sz="2400" dirty="0" smtClean="0">
                <a:latin typeface="Bookman Old Style" pitchFamily="18" charset="0"/>
              </a:rPr>
              <a:t>кг)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75856" y="5373216"/>
            <a:ext cx="702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(кг)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52320" y="4797152"/>
            <a:ext cx="702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(кг)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08304" y="4005064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Bookman Old Style" pitchFamily="18" charset="0"/>
              </a:rPr>
              <a:t>(</a:t>
            </a:r>
            <a:r>
              <a:rPr lang="ru-RU" sz="2400" dirty="0" err="1" smtClean="0">
                <a:latin typeface="Bookman Old Style" pitchFamily="18" charset="0"/>
              </a:rPr>
              <a:t>ящ</a:t>
            </a:r>
            <a:r>
              <a:rPr lang="ru-RU" sz="2400" dirty="0" smtClean="0">
                <a:latin typeface="Bookman Old Style" pitchFamily="18" charset="0"/>
              </a:rPr>
              <a:t>.)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3608" y="4005064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12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35696" y="4005064"/>
            <a:ext cx="336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8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555776" y="4005064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96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15616" y="465313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12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35696" y="4653136"/>
            <a:ext cx="336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5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55776" y="465313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60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1600" y="537321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96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07704" y="5445224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60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699792" y="537321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36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220072" y="4005064"/>
            <a:ext cx="336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8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84168" y="4005064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5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76256" y="4005064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3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220072" y="4869160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12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56176" y="4869160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3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48264" y="4869160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Bookman Old Style" pitchFamily="18" charset="0"/>
              </a:rPr>
              <a:t>36</a:t>
            </a:r>
            <a:endParaRPr lang="ru-RU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"/>
                            </p:stCondLst>
                            <p:childTnLst>
                              <p:par>
                                <p:cTn id="1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000"/>
                            </p:stCondLst>
                            <p:childTnLst>
                              <p:par>
                                <p:cTn id="1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500"/>
                            </p:stCondLst>
                            <p:childTnLst>
                              <p:par>
                                <p:cTn id="1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000"/>
                            </p:stCondLst>
                            <p:childTnLst>
                              <p:par>
                                <p:cTn id="1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500"/>
                            </p:stCondLst>
                            <p:childTnLst>
                              <p:par>
                                <p:cTn id="1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0"/>
                            </p:stCondLst>
                            <p:childTnLst>
                              <p:par>
                                <p:cTn id="1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500"/>
                            </p:stCondLst>
                            <p:childTnLst>
                              <p:par>
                                <p:cTn id="1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000"/>
                            </p:stCondLst>
                            <p:childTnLst>
                              <p:par>
                                <p:cTn id="2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500"/>
                            </p:stCondLst>
                            <p:childTnLst>
                              <p:par>
                                <p:cTn id="2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00"/>
                            </p:stCondLst>
                            <p:childTnLst>
                              <p:par>
                                <p:cTn id="2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500"/>
                            </p:stCondLst>
                            <p:childTnLst>
                              <p:par>
                                <p:cTn id="2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000"/>
                            </p:stCondLst>
                            <p:childTnLst>
                              <p:par>
                                <p:cTn id="2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500"/>
                            </p:stCondLst>
                            <p:childTnLst>
                              <p:par>
                                <p:cTn id="2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00"/>
                            </p:stCondLst>
                            <p:childTnLst>
                              <p:par>
                                <p:cTn id="2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500"/>
                            </p:stCondLst>
                            <p:childTnLst>
                              <p:par>
                                <p:cTn id="3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3-tub-ru.yandex.net/i?id=135878949-2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76672"/>
            <a:ext cx="3024336" cy="351667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72200" y="4149080"/>
            <a:ext cx="2230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Л.Н.Толстой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412776"/>
            <a:ext cx="53796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У одного хозяина 23 овцы. </a:t>
            </a:r>
          </a:p>
          <a:p>
            <a:r>
              <a:rPr lang="ru-RU" sz="3200" b="1" dirty="0" smtClean="0"/>
              <a:t>А у другого на 7 больше.</a:t>
            </a:r>
          </a:p>
          <a:p>
            <a:r>
              <a:rPr lang="ru-RU" sz="3200" b="1" dirty="0" smtClean="0"/>
              <a:t> Сколько овец у двух хозяев?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3789040"/>
            <a:ext cx="4360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(23+7) +23=53 (овцы)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179</Words>
  <Application>Microsoft Office PowerPoint</Application>
  <PresentationFormat>Экран (4:3)</PresentationFormat>
  <Paragraphs>57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Алгоритм (план) работы: </vt:lpstr>
      <vt:lpstr>Слайд 4</vt:lpstr>
      <vt:lpstr>Слайд 5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12</cp:revision>
  <dcterms:created xsi:type="dcterms:W3CDTF">2014-02-25T17:33:07Z</dcterms:created>
  <dcterms:modified xsi:type="dcterms:W3CDTF">2014-03-11T14:11:08Z</dcterms:modified>
</cp:coreProperties>
</file>