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84" r:id="rId3"/>
    <p:sldId id="257" r:id="rId4"/>
    <p:sldId id="262" r:id="rId5"/>
    <p:sldId id="258" r:id="rId6"/>
    <p:sldId id="259" r:id="rId7"/>
    <p:sldId id="260" r:id="rId8"/>
    <p:sldId id="261" r:id="rId9"/>
    <p:sldId id="263" r:id="rId10"/>
    <p:sldId id="266" r:id="rId11"/>
    <p:sldId id="265" r:id="rId12"/>
    <p:sldId id="267" r:id="rId13"/>
    <p:sldId id="268" r:id="rId14"/>
    <p:sldId id="270" r:id="rId15"/>
    <p:sldId id="264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8" r:id="rId25"/>
    <p:sldId id="278" r:id="rId26"/>
    <p:sldId id="279" r:id="rId27"/>
    <p:sldId id="285" r:id="rId28"/>
    <p:sldId id="286" r:id="rId29"/>
    <p:sldId id="280" r:id="rId30"/>
    <p:sldId id="281" r:id="rId31"/>
    <p:sldId id="282" r:id="rId32"/>
    <p:sldId id="283" r:id="rId33"/>
    <p:sldId id="289" r:id="rId34"/>
  </p:sldIdLst>
  <p:sldSz cx="9144000" cy="6858000" type="screen4x3"/>
  <p:notesSz cx="6858000" cy="9144000"/>
  <p:custDataLst>
    <p:tags r:id="rId3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87403" autoAdjust="0"/>
  </p:normalViewPr>
  <p:slideViewPr>
    <p:cSldViewPr>
      <p:cViewPr>
        <p:scale>
          <a:sx n="47" d="100"/>
          <a:sy n="47" d="100"/>
        </p:scale>
        <p:origin x="-1710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95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1-14T11:52:08.640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5953EB1-3BBD-4A00-8337-DDF88776047A}" type="datetimeFigureOut">
              <a:rPr lang="ru-RU"/>
              <a:pPr>
                <a:defRPr/>
              </a:pPr>
              <a:t>16.11.2014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C5360CD-8C4A-40D1-ACDC-47A90974B5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870FD7-3BDA-408E-A948-2299A426512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8F6943-2BC1-4181-AB28-FB908C6110C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8CDDDB-0752-4152-9161-51E07C73DF8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A4B19F-C95C-4833-B9C0-56488069541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рямоугольник 7"/>
          <p:cNvGrpSpPr>
            <a:grpSpLocks/>
          </p:cNvGrpSpPr>
          <p:nvPr/>
        </p:nvGrpSpPr>
        <p:grpSpPr bwMode="auto">
          <a:xfrm>
            <a:off x="2663825" y="-6350"/>
            <a:ext cx="6486525" cy="6870700"/>
            <a:chOff x="1678" y="-4"/>
            <a:chExt cx="4086" cy="4328"/>
          </a:xfrm>
        </p:grpSpPr>
        <p:pic>
          <p:nvPicPr>
            <p:cNvPr id="5" name="Прямоугольник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78" y="-4"/>
              <a:ext cx="4086" cy="4328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680" y="0"/>
              <a:ext cx="40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1256E6A-2CDA-4A3A-8FF2-4CE78AE6AE9C}" type="datetimeFigureOut">
              <a:rPr lang="ru-RU"/>
              <a:pPr>
                <a:defRPr/>
              </a:pPr>
              <a:t>16.11.2014</a:t>
            </a:fld>
            <a:endParaRPr lang="ru-RU" dirty="0"/>
          </a:p>
        </p:txBody>
      </p:sp>
      <p:sp>
        <p:nvSpPr>
          <p:cNvPr id="9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BBE308E-054D-46FA-BA2C-F0F20CA405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FADC3-B309-478A-8303-1AFC555568CB}" type="datetimeFigureOut">
              <a:rPr lang="ru-RU"/>
              <a:pPr>
                <a:defRPr/>
              </a:pPr>
              <a:t>16.11.2014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C6CB5-E465-4B7F-B483-D45721105D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04083C-1D1A-4B71-9DD8-660C0A5217F1}" type="datetimeFigureOut">
              <a:rPr lang="ru-RU"/>
              <a:pPr>
                <a:defRPr/>
              </a:pPr>
              <a:t>16.11.2014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010CD13-DD72-4F0A-B68B-5D8FB00D70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49BC7-6D8D-49BB-943E-1C0BD02E4AEC}" type="datetimeFigureOut">
              <a:rPr lang="ru-RU"/>
              <a:pPr>
                <a:defRPr/>
              </a:pPr>
              <a:t>16.11.2014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FAA76-92D0-4DB2-8150-E41CA0ABD5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418A6D6-B9F1-4342-BA2B-FFDBE6EC784A}" type="datetimeFigureOut">
              <a:rPr lang="ru-RU"/>
              <a:pPr>
                <a:defRPr/>
              </a:pPr>
              <a:t>16.11.2014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8B0AB3-B567-4EE6-899B-04D9394B27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F0B4-E612-4495-8C24-625437607C4F}" type="datetimeFigureOut">
              <a:rPr lang="ru-RU"/>
              <a:pPr>
                <a:defRPr/>
              </a:pPr>
              <a:t>16.11.2014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FA817-48D3-47AA-B5FD-F8E0283127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11E9-2B23-4ADA-A877-6350254C368A}" type="datetimeFigureOut">
              <a:rPr lang="ru-RU"/>
              <a:pPr>
                <a:defRPr/>
              </a:pPr>
              <a:t>16.11.2014</a:t>
            </a:fld>
            <a:endParaRPr lang="ru-RU" dirty="0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293F9-C4BA-40E4-B38B-D52EFD7CB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0C683-00EE-48C7-9BCE-5FF5D4D431CB}" type="datetimeFigureOut">
              <a:rPr lang="ru-RU"/>
              <a:pPr>
                <a:defRPr/>
              </a:pPr>
              <a:t>16.11.2014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81673-8A3E-4D88-9BF3-F04056EAAB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CB255-CEEA-41A1-B5AE-252C94479747}" type="datetimeFigureOut">
              <a:rPr lang="ru-RU"/>
              <a:pPr>
                <a:defRPr/>
              </a:pPr>
              <a:t>16.11.2014</a:t>
            </a:fld>
            <a:endParaRPr lang="ru-RU" dirty="0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3755C-5F73-4C40-9D9C-557A1ED272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E6CA7-DCCB-46F3-8C95-E2B8EE381B07}" type="datetimeFigureOut">
              <a:rPr lang="ru-RU"/>
              <a:pPr>
                <a:defRPr/>
              </a:pPr>
              <a:t>16.11.2014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3E5BE-B53C-4317-A987-825FA87EBB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29D443-6C6A-4584-B18F-46E0D56A6F28}" type="datetimeFigureOut">
              <a:rPr lang="ru-RU"/>
              <a:pPr>
                <a:defRPr/>
              </a:pPr>
              <a:t>16.11.2014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F9E0CA-BA31-4C3D-8CAB-4BEEFC9476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F4842D7-D839-4A3B-B44B-BB3D8970CADF}" type="datetimeFigureOut">
              <a:rPr lang="ru-RU"/>
              <a:pPr>
                <a:defRPr/>
              </a:pPr>
              <a:t>16.11.2014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CE749BC-6B08-4CFF-82EF-D2D1EEF938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9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omments" Target="../comments/commen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66429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Методическое  объединение </a:t>
            </a:r>
            <a:r>
              <a:rPr lang="ru-RU" dirty="0" err="1" smtClean="0"/>
              <a:t>естественно-научного</a:t>
            </a:r>
            <a:r>
              <a:rPr lang="ru-RU" dirty="0" smtClean="0"/>
              <a:t> цикла</a:t>
            </a:r>
            <a:br>
              <a:rPr lang="ru-RU" dirty="0" smtClean="0"/>
            </a:br>
            <a:r>
              <a:rPr lang="ru-RU" dirty="0" smtClean="0"/>
              <a:t>МБОУ СОШ №95</a:t>
            </a:r>
            <a:endParaRPr lang="ru-RU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6206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Елена  Геннадьевна –самая активная в нашем МО!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1075" cy="4572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5603" name="Текст 4"/>
          <p:cNvSpPr>
            <a:spLocks noGrp="1"/>
          </p:cNvSpPr>
          <p:nvPr>
            <p:ph type="body" sz="half" idx="3"/>
          </p:nvPr>
        </p:nvSpPr>
        <p:spPr>
          <a:xfrm>
            <a:off x="4178300" y="5867400"/>
            <a:ext cx="3521075" cy="4572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5604" name="Picture 2" descr="C:\Users\user\Desktop\МО\image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700338" y="836613"/>
            <a:ext cx="3521075" cy="2641600"/>
          </a:xfrm>
        </p:spPr>
      </p:pic>
      <p:pic>
        <p:nvPicPr>
          <p:cNvPr id="25605" name="Picture 3" descr="C:\Users\user\Desktop\МО\image61DVDOT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68313" y="3357563"/>
            <a:ext cx="4041775" cy="3030537"/>
          </a:xfrm>
        </p:spPr>
      </p:pic>
      <p:pic>
        <p:nvPicPr>
          <p:cNvPr id="25606" name="Picture 5" descr="C:\Users\user\Desktop\Новая папка\P10405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692150"/>
            <a:ext cx="3348037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C:\Users\user\Desktop\11\IMG_947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836613"/>
            <a:ext cx="21986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8"/>
          <p:cNvSpPr txBox="1">
            <a:spLocks noChangeArrowheads="1"/>
          </p:cNvSpPr>
          <p:nvPr/>
        </p:nvSpPr>
        <p:spPr bwMode="auto">
          <a:xfrm>
            <a:off x="4643438" y="5229225"/>
            <a:ext cx="45005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FF0000"/>
                </a:solidFill>
                <a:latin typeface="Trebuchet MS" pitchFamily="34" charset="0"/>
              </a:rPr>
              <a:t>Участие в многочисленных конкурсах, проектах, выступления на семинарах, практикумах, педагогических советах</a:t>
            </a:r>
          </a:p>
        </p:txBody>
      </p:sp>
      <p:sp>
        <p:nvSpPr>
          <p:cNvPr id="25609" name="TextBox 10"/>
          <p:cNvSpPr txBox="1">
            <a:spLocks noChangeArrowheads="1"/>
          </p:cNvSpPr>
          <p:nvPr/>
        </p:nvSpPr>
        <p:spPr bwMode="auto">
          <a:xfrm>
            <a:off x="0" y="6165850"/>
            <a:ext cx="4500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0000"/>
                </a:solidFill>
                <a:latin typeface="Trebuchet MS" pitchFamily="34" charset="0"/>
              </a:rPr>
              <a:t>Редкие минуты отдыха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085584" cy="8640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Лучшие подруги- творческий тендем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7650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1075" cy="4572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7651" name="Текст 4"/>
          <p:cNvSpPr>
            <a:spLocks noGrp="1"/>
          </p:cNvSpPr>
          <p:nvPr>
            <p:ph type="body" sz="half" idx="3"/>
          </p:nvPr>
        </p:nvSpPr>
        <p:spPr>
          <a:xfrm>
            <a:off x="4165600" y="836613"/>
            <a:ext cx="4978400" cy="360362"/>
          </a:xfrm>
        </p:spPr>
        <p:txBody>
          <a:bodyPr/>
          <a:lstStyle/>
          <a:p>
            <a:r>
              <a:rPr lang="ru-RU" i="1" smtClean="0">
                <a:solidFill>
                  <a:srgbClr val="FF0000"/>
                </a:solidFill>
              </a:rPr>
              <a:t>Бинарный урок  «Фотосинтез и хемосинтез»</a:t>
            </a:r>
          </a:p>
        </p:txBody>
      </p:sp>
      <p:pic>
        <p:nvPicPr>
          <p:cNvPr id="27652" name="Picture 2" descr="C:\Users\user\Desktop\МО\imag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836613"/>
            <a:ext cx="2030413" cy="3951287"/>
          </a:xfrm>
        </p:spPr>
      </p:pic>
      <p:pic>
        <p:nvPicPr>
          <p:cNvPr id="27653" name="Picture 2" descr="C:\Users\user\Desktop\Новая папка (3)\IMG_082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1268413"/>
            <a:ext cx="4281487" cy="3140075"/>
          </a:xfrm>
        </p:spPr>
      </p:pic>
      <p:pic>
        <p:nvPicPr>
          <p:cNvPr id="27654" name="Picture 2" descr="C:\Users\user\Desktop\Новая папка (3)\IMG_08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3933825"/>
            <a:ext cx="4506913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Надежда Николаевна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Лариса Николаевна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8674" name="Picture 2" descr="C:\Users\user\Desktop\МО\y_3623393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3573463"/>
            <a:ext cx="3521075" cy="2640012"/>
          </a:xfrm>
        </p:spPr>
      </p:pic>
      <p:pic>
        <p:nvPicPr>
          <p:cNvPr id="28675" name="Picture 3" descr="C:\Users\user\Desktop\МО\y_31614fc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620713"/>
            <a:ext cx="3914775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C:\Users\user\Desktop\Новая папка (2)\100_20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557338"/>
            <a:ext cx="4216400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250825" y="5445125"/>
            <a:ext cx="43926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Trebuchet MS" pitchFamily="34" charset="0"/>
              </a:rPr>
              <a:t>Школьная дружба переросла  в творческую 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4104456" cy="141277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Сёстры </a:t>
            </a:r>
            <a:r>
              <a:rPr lang="ru-RU" dirty="0" err="1" smtClean="0">
                <a:solidFill>
                  <a:srgbClr val="FF0000"/>
                </a:solidFill>
              </a:rPr>
              <a:t>хасановны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722" name="Текст 2"/>
          <p:cNvSpPr>
            <a:spLocks noGrp="1"/>
          </p:cNvSpPr>
          <p:nvPr>
            <p:ph type="body" idx="1"/>
          </p:nvPr>
        </p:nvSpPr>
        <p:spPr>
          <a:xfrm>
            <a:off x="468313" y="5300663"/>
            <a:ext cx="3519487" cy="736600"/>
          </a:xfrm>
        </p:spPr>
        <p:txBody>
          <a:bodyPr/>
          <a:lstStyle/>
          <a:p>
            <a:r>
              <a:rPr lang="ru-RU" sz="2400" i="1" smtClean="0">
                <a:solidFill>
                  <a:srgbClr val="FF0000"/>
                </a:solidFill>
              </a:rPr>
              <a:t>Вместе работаем, вместе отдыхаем</a:t>
            </a:r>
          </a:p>
        </p:txBody>
      </p:sp>
      <p:sp>
        <p:nvSpPr>
          <p:cNvPr id="30723" name="Текст 4"/>
          <p:cNvSpPr>
            <a:spLocks noGrp="1"/>
          </p:cNvSpPr>
          <p:nvPr>
            <p:ph type="body" sz="half" idx="3"/>
          </p:nvPr>
        </p:nvSpPr>
        <p:spPr>
          <a:xfrm>
            <a:off x="4178300" y="5867400"/>
            <a:ext cx="3521075" cy="4572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0724" name="Picture 2" descr="C:\Users\user\Desktop\МО\image83XD9QE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773238"/>
            <a:ext cx="4040188" cy="3028950"/>
          </a:xfrm>
        </p:spPr>
      </p:pic>
      <p:pic>
        <p:nvPicPr>
          <p:cNvPr id="30725" name="Picture 2" descr="C:\Users\user\Desktop\МО\image8CX0YGU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644900"/>
            <a:ext cx="4041775" cy="3032125"/>
          </a:xfrm>
        </p:spPr>
      </p:pic>
      <p:pic>
        <p:nvPicPr>
          <p:cNvPr id="30726" name="Picture 4" descr="C:\Users\user\Desktop\11\IMG_94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04813"/>
            <a:ext cx="424656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Неугомонные биологи из 95-</a:t>
            </a:r>
            <a:r>
              <a:rPr lang="ru-RU" sz="2700" dirty="0" smtClean="0">
                <a:solidFill>
                  <a:srgbClr val="FF0000"/>
                </a:solidFill>
              </a:rPr>
              <a:t>й</a:t>
            </a: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31746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1075" cy="4572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1747" name="Текст 4"/>
          <p:cNvSpPr>
            <a:spLocks noGrp="1"/>
          </p:cNvSpPr>
          <p:nvPr>
            <p:ph type="body" sz="half" idx="3"/>
          </p:nvPr>
        </p:nvSpPr>
        <p:spPr>
          <a:xfrm>
            <a:off x="4178300" y="5867400"/>
            <a:ext cx="3521075" cy="4572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1748" name="Picture 3" descr="C:\Users\user\Desktop\11\IMG_946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125538"/>
            <a:ext cx="4040187" cy="2692400"/>
          </a:xfrm>
        </p:spPr>
      </p:pic>
      <p:pic>
        <p:nvPicPr>
          <p:cNvPr id="31749" name="Picture 2" descr="C:\Users\user\Desktop\МО\image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1052513"/>
            <a:ext cx="3521075" cy="2641600"/>
          </a:xfrm>
        </p:spPr>
      </p:pic>
      <p:pic>
        <p:nvPicPr>
          <p:cNvPr id="31750" name="Picture 3" descr="C:\Users\user\Desktop\Новая папка\P10405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3573463"/>
            <a:ext cx="33655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956376" cy="105273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Многочисленные школьные мероприятия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2770" name="Picture 2" descr="C:\Users\user\Desktop\Новая папка\Фото 03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57563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11638" y="620713"/>
            <a:ext cx="4767262" cy="3575050"/>
          </a:xfrm>
        </p:spPr>
      </p:pic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1258888" y="1844675"/>
            <a:ext cx="2665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Trebuchet MS" pitchFamily="34" charset="0"/>
              </a:rPr>
              <a:t>День варенья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4401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FF0000"/>
                </a:solidFill>
              </a:rPr>
              <a:t>Педмастерская</a:t>
            </a:r>
            <a:r>
              <a:rPr lang="ru-RU" dirty="0" smtClean="0">
                <a:solidFill>
                  <a:srgbClr val="FF0000"/>
                </a:solidFill>
              </a:rPr>
              <a:t> «Урок в природе»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794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2852738"/>
            <a:ext cx="4038600" cy="32734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3795" name="Picture 2" descr="C:\Users\user\Desktop\МО\imageGOAIG4L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981075"/>
            <a:ext cx="4038600" cy="3028950"/>
          </a:xfrm>
        </p:spPr>
      </p:pic>
      <p:pic>
        <p:nvPicPr>
          <p:cNvPr id="33796" name="Picture 2" descr="C:\Users\user\Desktop\МО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933825"/>
            <a:ext cx="3128963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468313" y="1484313"/>
            <a:ext cx="3167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Trebuchet MS" pitchFamily="34" charset="0"/>
              </a:rPr>
              <a:t>О.Краснофлотский</a:t>
            </a:r>
          </a:p>
        </p:txBody>
      </p:sp>
      <p:pic>
        <p:nvPicPr>
          <p:cNvPr id="33798" name="Picture 4" descr="C:\Users\user\Desktop\МО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357563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Box 10"/>
          <p:cNvSpPr txBox="1">
            <a:spLocks noChangeArrowheads="1"/>
          </p:cNvSpPr>
          <p:nvPr/>
        </p:nvSpPr>
        <p:spPr bwMode="auto">
          <a:xfrm>
            <a:off x="0" y="1916113"/>
            <a:ext cx="4500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FF0000"/>
                </a:solidFill>
                <a:latin typeface="Trebuchet MS" pitchFamily="34" charset="0"/>
              </a:rPr>
              <a:t>Наши любимые беспозвоночные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FF0000"/>
                </a:solidFill>
              </a:rPr>
              <a:t>Педмастерская</a:t>
            </a:r>
            <a:r>
              <a:rPr lang="ru-RU" dirty="0" smtClean="0">
                <a:solidFill>
                  <a:srgbClr val="FF0000"/>
                </a:solidFill>
              </a:rPr>
              <a:t> «Урок в природе»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4818" name="Picture 2" descr="C:\Users\user\Desktop\МО\image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836613"/>
            <a:ext cx="4024313" cy="4525962"/>
          </a:xfrm>
        </p:spPr>
      </p:pic>
      <p:pic>
        <p:nvPicPr>
          <p:cNvPr id="34819" name="Picture 3" descr="C:\Users\user\Desktop\МО\image2PV41VM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1125538"/>
            <a:ext cx="3348037" cy="3127375"/>
          </a:xfrm>
        </p:spPr>
      </p:pic>
      <p:pic>
        <p:nvPicPr>
          <p:cNvPr id="34820" name="Picture 4" descr="C:\Users\user\Desktop\МО\image0DGI4EQ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3573463"/>
            <a:ext cx="313055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C:\Users\user\Desktop\МО\imageZLYURMT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3644900"/>
            <a:ext cx="14605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Box 8"/>
          <p:cNvSpPr txBox="1">
            <a:spLocks noChangeArrowheads="1"/>
          </p:cNvSpPr>
          <p:nvPr/>
        </p:nvSpPr>
        <p:spPr bwMode="auto">
          <a:xfrm>
            <a:off x="323850" y="5445125"/>
            <a:ext cx="28797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Trebuchet MS" pitchFamily="34" charset="0"/>
              </a:rPr>
              <a:t>Пинежский заповедник.</a:t>
            </a:r>
          </a:p>
        </p:txBody>
      </p:sp>
      <p:sp>
        <p:nvSpPr>
          <p:cNvPr id="34823" name="TextBox 7"/>
          <p:cNvSpPr txBox="1">
            <a:spLocks noChangeArrowheads="1"/>
          </p:cNvSpPr>
          <p:nvPr/>
        </p:nvSpPr>
        <p:spPr bwMode="auto">
          <a:xfrm>
            <a:off x="2195513" y="981075"/>
            <a:ext cx="381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rgbClr val="FF0000"/>
                </a:solidFill>
                <a:latin typeface="Trebuchet MS" pitchFamily="34" charset="0"/>
              </a:rPr>
              <a:t>Наши любимые мхи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FF0000"/>
                </a:solidFill>
              </a:rPr>
              <a:t>Педмастерская</a:t>
            </a:r>
            <a:r>
              <a:rPr lang="ru-RU" dirty="0" smtClean="0">
                <a:solidFill>
                  <a:srgbClr val="FF0000"/>
                </a:solidFill>
              </a:rPr>
              <a:t> «Урок в природе»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5842" name="Picture 3" descr="C:\Users\user\Desktop\Новая папка\P10405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3716338"/>
            <a:ext cx="3959225" cy="2925762"/>
          </a:xfrm>
        </p:spPr>
      </p:pic>
      <p:pic>
        <p:nvPicPr>
          <p:cNvPr id="35843" name="Picture 4" descr="C:\Users\user\Desktop\МО\IMG_20140604_1109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836613"/>
            <a:ext cx="514032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250825" y="4941888"/>
            <a:ext cx="28082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solidFill>
                  <a:srgbClr val="FF0000"/>
                </a:solidFill>
                <a:latin typeface="Trebuchet MS" pitchFamily="34" charset="0"/>
              </a:rPr>
              <a:t>О.Ягры</a:t>
            </a:r>
          </a:p>
        </p:txBody>
      </p:sp>
      <p:pic>
        <p:nvPicPr>
          <p:cNvPr id="35845" name="Picture 2" descr="C:\Users\user\Desktop\МО\imageE2VWY8Y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1196975"/>
            <a:ext cx="4038600" cy="2879725"/>
          </a:xfrm>
        </p:spPr>
      </p:pic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0" y="5589588"/>
            <a:ext cx="3240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0000"/>
                </a:solidFill>
                <a:latin typeface="Trebuchet MS" pitchFamily="34" charset="0"/>
              </a:rPr>
              <a:t>… снова в кругу коллег</a:t>
            </a:r>
          </a:p>
        </p:txBody>
      </p:sp>
      <p:pic>
        <p:nvPicPr>
          <p:cNvPr id="35847" name="Picture 3" descr="C:\Users\user\Desktop\МО\84tZP0MAkm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3573463"/>
            <a:ext cx="2601913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Природоохранная акция «Зелёная волна»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6866" name="Picture 2" descr="C:\Users\user\Desktop\МО\Kin3UCokkY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196975"/>
            <a:ext cx="4038600" cy="2271713"/>
          </a:xfrm>
        </p:spPr>
      </p:pic>
      <p:pic>
        <p:nvPicPr>
          <p:cNvPr id="36867" name="Picture 3" descr="C:\Users\user\Desktop\МО\CjV42V9wew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341438"/>
            <a:ext cx="4038600" cy="3028950"/>
          </a:xfrm>
        </p:spPr>
      </p:pic>
      <p:pic>
        <p:nvPicPr>
          <p:cNvPr id="36868" name="Picture 4" descr="C:\Users\user\Desktop\МО\2igGoYVnP8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3213100"/>
            <a:ext cx="35687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2" name="Picture 2" descr="C:\Users\user\Desktop\МО\DSC034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333375"/>
            <a:ext cx="8547100" cy="5680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Акция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«Гостеприимная кормушка»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7890" name="Picture 3" descr="C:\Users\user\Desktop\МО\WBWG7mza2_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41438"/>
            <a:ext cx="4038600" cy="2271712"/>
          </a:xfrm>
        </p:spPr>
      </p:pic>
      <p:pic>
        <p:nvPicPr>
          <p:cNvPr id="37891" name="Picture 2" descr="C:\Users\user\Desktop\МО\lKr2MMDl1K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1412875"/>
            <a:ext cx="4038600" cy="2271713"/>
          </a:xfrm>
        </p:spPr>
      </p:pic>
      <p:pic>
        <p:nvPicPr>
          <p:cNvPr id="37892" name="Picture 3" descr="C:\Users\user\Desktop\МО\OH5bCxieNK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005263"/>
            <a:ext cx="3413125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 descr="C:\Users\user\Desktop\МО\S-iTwv_u2y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0000" y="4005263"/>
            <a:ext cx="406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2" descr="E:\фото сообщества\IMG_01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675" y="3141663"/>
            <a:ext cx="2224088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3203575" y="6237288"/>
            <a:ext cx="5040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Trebuchet MS" pitchFamily="34" charset="0"/>
              </a:rPr>
              <a:t>Птицы будут рады</a:t>
            </a:r>
            <a:r>
              <a:rPr lang="ru-RU" i="1">
                <a:solidFill>
                  <a:srgbClr val="FF0000"/>
                </a:solidFill>
                <a:latin typeface="Trebuchet MS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6206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Окружное мероприятие «Кухня народов мира»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8914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29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8915" name="Picture 4" descr="E:\фото сообщества\IMG_03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908050"/>
            <a:ext cx="4038600" cy="3028950"/>
          </a:xfrm>
        </p:spPr>
      </p:pic>
      <p:pic>
        <p:nvPicPr>
          <p:cNvPr id="38916" name="Picture 4" descr="C:\Users\user\Desktop\Новая папка\IMG_44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765175"/>
            <a:ext cx="4351337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2" descr="E:\фото сообщества\IMG_0330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3141663"/>
            <a:ext cx="25749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3" descr="E:\фото сообщества\IMG_03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284538"/>
            <a:ext cx="234156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5" descr="C:\Users\user\Desktop\Новая папка\IMG_445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3500438"/>
            <a:ext cx="2236787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TextBox 9"/>
          <p:cNvSpPr txBox="1">
            <a:spLocks noChangeArrowheads="1"/>
          </p:cNvSpPr>
          <p:nvPr/>
        </p:nvSpPr>
        <p:spPr bwMode="auto">
          <a:xfrm>
            <a:off x="0" y="6308725"/>
            <a:ext cx="6516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Trebuchet MS" pitchFamily="34" charset="0"/>
              </a:rPr>
              <a:t>Гости с разных континентов!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Природоохранные мероприятия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9938" name="Picture 2" descr="C:\Users\user\Desktop\Новая папка\Фото 03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836613"/>
            <a:ext cx="4038600" cy="3028950"/>
          </a:xfrm>
        </p:spPr>
      </p:pic>
      <p:pic>
        <p:nvPicPr>
          <p:cNvPr id="39939" name="Picture 3" descr="C:\Users\user\Desktop\Новая папка\Фото 03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125538"/>
            <a:ext cx="4038600" cy="3028950"/>
          </a:xfrm>
        </p:spPr>
      </p:pic>
      <p:pic>
        <p:nvPicPr>
          <p:cNvPr id="39940" name="Picture 5" descr="C:\Users\user\Desktop\Новая папка\Фото 03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8608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2" descr="E:\фото сообщества\IMG_048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3429000"/>
            <a:ext cx="37449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1116013" y="6237288"/>
            <a:ext cx="6911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Trebuchet MS" pitchFamily="34" charset="0"/>
              </a:rPr>
              <a:t>Мы за чистые берега!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4186808" cy="158417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Окружное мероприятие «Здоровье-это здорово!»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3" descr="C:\Users\user\Desktop\Новая папка\Изображение 0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060575"/>
            <a:ext cx="3395663" cy="4525963"/>
          </a:xfrm>
        </p:spPr>
      </p:pic>
      <p:pic>
        <p:nvPicPr>
          <p:cNvPr id="40963" name="Picture 2" descr="C:\Users\user\Desktop\Новая папка\Изображение 0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549275"/>
            <a:ext cx="4038600" cy="3028950"/>
          </a:xfrm>
        </p:spPr>
      </p:pic>
      <p:pic>
        <p:nvPicPr>
          <p:cNvPr id="40964" name="Picture 4" descr="C:\Users\user\Desktop\Новая папка\Изображение 0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149725"/>
            <a:ext cx="327818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4716463" y="3573463"/>
            <a:ext cx="4248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FF0000"/>
                </a:solidFill>
                <a:latin typeface="Trebuchet MS" pitchFamily="34" charset="0"/>
              </a:rPr>
              <a:t>Здоровое питание!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242048" cy="6926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FF0000"/>
                </a:solidFill>
              </a:rPr>
              <a:t>СлЁт</a:t>
            </a:r>
            <a:r>
              <a:rPr lang="ru-RU" dirty="0" smtClean="0">
                <a:solidFill>
                  <a:srgbClr val="FF0000"/>
                </a:solidFill>
              </a:rPr>
              <a:t> зелёных патрулей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1986" name="Picture 2" descr="E:\фото сообщества\IMG_02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908050"/>
            <a:ext cx="3521075" cy="2641600"/>
          </a:xfrm>
        </p:spPr>
      </p:pic>
      <p:sp>
        <p:nvSpPr>
          <p:cNvPr id="41987" name="Содержимое 10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1988" name="Picture 4" descr="C:\Users\user\Desktop\Новая папка\Фото 04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789363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E:\фото сообщества\IMG_0059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989138"/>
            <a:ext cx="3278187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2" descr="E:\Zelyony_patru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188913"/>
            <a:ext cx="2208212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340224" cy="8767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Экскурсия « Красоты </a:t>
            </a:r>
            <a:r>
              <a:rPr lang="ru-RU" dirty="0" err="1" smtClean="0">
                <a:solidFill>
                  <a:srgbClr val="FF0000"/>
                </a:solidFill>
              </a:rPr>
              <a:t>пинежья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3010" name="Picture 2" descr="C:\Users\user\Desktop\Новая папка\IMG_20141105_1437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268413"/>
            <a:ext cx="3521075" cy="1981200"/>
          </a:xfrm>
        </p:spPr>
      </p:pic>
      <p:pic>
        <p:nvPicPr>
          <p:cNvPr id="43011" name="Picture 3" descr="C:\Users\user\Desktop\Новая папка\IMG_20141105_1438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56325" y="0"/>
            <a:ext cx="2241550" cy="3983038"/>
          </a:xfrm>
        </p:spPr>
      </p:pic>
      <p:pic>
        <p:nvPicPr>
          <p:cNvPr id="43012" name="Picture 4" descr="C:\Users\user\Desktop\Новая папка\IMG_20141105_1258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357563"/>
            <a:ext cx="5616575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2" descr="C:\Users\user\Desktop\МО\y_73c5b3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3354388"/>
            <a:ext cx="4673600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4608512" cy="90872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Неделя естественных наук.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Занимательные опыты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4034" name="Picture 3" descr="C:\Users\user\Desktop\Новая папка\IMG_44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052513"/>
            <a:ext cx="3757613" cy="2817812"/>
          </a:xfrm>
        </p:spPr>
      </p:pic>
      <p:pic>
        <p:nvPicPr>
          <p:cNvPr id="44035" name="Picture 2" descr="C:\Users\user\Desktop\Новая папка\IMG_44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404813"/>
            <a:ext cx="3225800" cy="4300537"/>
          </a:xfrm>
        </p:spPr>
      </p:pic>
      <p:pic>
        <p:nvPicPr>
          <p:cNvPr id="44036" name="Picture 4" descr="C:\Users\user\Desktop\Новая папка\IMG_44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500438"/>
            <a:ext cx="4243388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C:\Users\user\Desktop\Новая папка\IMG_44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4005263"/>
            <a:ext cx="31210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2725" y="-96838"/>
            <a:ext cx="4724400" cy="725488"/>
          </a:xfrm>
        </p:spPr>
      </p:pic>
      <p:pic>
        <p:nvPicPr>
          <p:cNvPr id="45058" name="Picture 3" descr="E:\фото сообщества\S12500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4437063"/>
            <a:ext cx="3521075" cy="2124075"/>
          </a:xfrm>
        </p:spPr>
      </p:pic>
      <p:pic>
        <p:nvPicPr>
          <p:cNvPr id="45059" name="Picture 4" descr="E:\фото сообщества\S12500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620713"/>
            <a:ext cx="4249738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 descr="E:\фото сообщества\S1260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476250"/>
            <a:ext cx="302418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" descr="E:\фото сообщества\S1250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4356100" y="4437063"/>
            <a:ext cx="3521075" cy="1981200"/>
          </a:xfrm>
        </p:spPr>
      </p:pic>
      <p:sp>
        <p:nvSpPr>
          <p:cNvPr id="45062" name="TextBox 9"/>
          <p:cNvSpPr txBox="1">
            <a:spLocks noChangeArrowheads="1"/>
          </p:cNvSpPr>
          <p:nvPr/>
        </p:nvSpPr>
        <p:spPr bwMode="auto">
          <a:xfrm>
            <a:off x="0" y="3716338"/>
            <a:ext cx="4932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0000"/>
                </a:solidFill>
                <a:latin typeface="Trebuchet MS" pitchFamily="34" charset="0"/>
              </a:rPr>
              <a:t>Педагогическая деятельность </a:t>
            </a:r>
          </a:p>
          <a:p>
            <a:r>
              <a:rPr lang="ru-RU" b="1" i="1">
                <a:solidFill>
                  <a:srgbClr val="FF0000"/>
                </a:solidFill>
                <a:latin typeface="Trebuchet MS" pitchFamily="34" charset="0"/>
              </a:rPr>
              <a:t>во время отпуска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0"/>
            <a:ext cx="4320480" cy="105273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И в спорте нам нет равных!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6082" name="Picture 2" descr="E:\фото сообщества\SAM_95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196975"/>
            <a:ext cx="3127375" cy="2344738"/>
          </a:xfrm>
        </p:spPr>
      </p:pic>
      <p:pic>
        <p:nvPicPr>
          <p:cNvPr id="46083" name="Picture 3" descr="E:\фото сообщества\IMG_59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4005263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C:\Users\user\Desktop\МО\y_b3a262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260350"/>
            <a:ext cx="2740025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E:\1 0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789363"/>
            <a:ext cx="3851275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Наше творчество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7106" name="Picture 3" descr="C:\Users\user\Desktop\IMG_20141003_1309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40200" y="1125538"/>
            <a:ext cx="3521075" cy="2519362"/>
          </a:xfrm>
        </p:spPr>
      </p:pic>
      <p:pic>
        <p:nvPicPr>
          <p:cNvPr id="47107" name="Picture 2" descr="C:\Users\user\Desktop\ФОТО7в\IMG_20141009_1445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2997200"/>
            <a:ext cx="4319588" cy="3336925"/>
          </a:xfrm>
        </p:spPr>
      </p:pic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5148263" y="4365625"/>
            <a:ext cx="2952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FF0000"/>
                </a:solidFill>
                <a:latin typeface="Trebuchet MS" pitchFamily="34" charset="0"/>
              </a:rPr>
              <a:t>Подарки учителям –своими руками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Наш состав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Смирнова Ольга </a:t>
            </a:r>
            <a:r>
              <a:rPr lang="ru-RU" b="1" dirty="0" err="1" smtClean="0"/>
              <a:t>Хасановна</a:t>
            </a:r>
            <a:r>
              <a:rPr lang="ru-RU" dirty="0" smtClean="0"/>
              <a:t> – учитель географии, руководитель методического объединения, 1 квалификационная категория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err="1" smtClean="0"/>
              <a:t>Шанаева</a:t>
            </a:r>
            <a:r>
              <a:rPr lang="ru-RU" b="1" dirty="0" smtClean="0"/>
              <a:t> Елена </a:t>
            </a:r>
            <a:r>
              <a:rPr lang="ru-RU" b="1" dirty="0" err="1" smtClean="0"/>
              <a:t>Хасановна</a:t>
            </a:r>
            <a:r>
              <a:rPr lang="ru-RU" dirty="0" smtClean="0"/>
              <a:t> –учитель биологии и географии, 1 квалификационная категория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err="1" smtClean="0"/>
              <a:t>Кубышкина</a:t>
            </a:r>
            <a:r>
              <a:rPr lang="ru-RU" b="1" dirty="0" smtClean="0"/>
              <a:t> Елена Геннадьевна</a:t>
            </a:r>
            <a:r>
              <a:rPr lang="ru-RU" dirty="0" smtClean="0"/>
              <a:t> – учитель биологии и химии, 1 квалификационная категория.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Каримова Надежда Николаевна</a:t>
            </a:r>
            <a:r>
              <a:rPr lang="ru-RU" dirty="0" smtClean="0"/>
              <a:t> – учитель химии и биологии, 2 квалификационная категория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Давыдова Лариса Николаевна</a:t>
            </a:r>
            <a:r>
              <a:rPr lang="ru-RU" dirty="0" smtClean="0"/>
              <a:t> – учитель биологии и экологии, 2 квалификационная категория.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704856" cy="69269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Сотрудничество с </a:t>
            </a:r>
            <a:r>
              <a:rPr lang="ru-RU" sz="2400" dirty="0" err="1" smtClean="0">
                <a:solidFill>
                  <a:srgbClr val="FF0000"/>
                </a:solidFill>
              </a:rPr>
              <a:t>социокультурными</a:t>
            </a:r>
            <a:r>
              <a:rPr lang="ru-RU" sz="2400" dirty="0" smtClean="0">
                <a:solidFill>
                  <a:srgbClr val="FF0000"/>
                </a:solidFill>
              </a:rPr>
              <a:t> учреждениями города.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8130" name="Picture 2" descr="C:\Users\user\Desktop\ФОТО7в\IMG_20141014_10473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476250"/>
            <a:ext cx="3521075" cy="2641600"/>
          </a:xfrm>
        </p:spPr>
      </p:pic>
      <p:pic>
        <p:nvPicPr>
          <p:cNvPr id="48131" name="Picture 4" descr="C:\Users\user\Desktop\Новая папка (3)\100_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357563"/>
            <a:ext cx="35401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5" descr="C:\Users\user\Desktop\ЕЛЕНА\IMG_20140528_1321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765175"/>
            <a:ext cx="34956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Box 9"/>
          <p:cNvSpPr txBox="1">
            <a:spLocks noChangeArrowheads="1"/>
          </p:cNvSpPr>
          <p:nvPr/>
        </p:nvSpPr>
        <p:spPr bwMode="auto">
          <a:xfrm>
            <a:off x="539750" y="3573463"/>
            <a:ext cx="4859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FF0000"/>
                </a:solidFill>
                <a:latin typeface="Trebuchet MS" pitchFamily="34" charset="0"/>
              </a:rPr>
              <a:t>Учение с увлечением !</a:t>
            </a:r>
          </a:p>
        </p:txBody>
      </p:sp>
      <p:pic>
        <p:nvPicPr>
          <p:cNvPr id="48134" name="Picture 6" descr="E:\фото сообщества\IMG_019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76700"/>
            <a:ext cx="3278187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7" descr="C:\Users\user\Desktop\Новая папка (3)\100_118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4613" y="3921125"/>
            <a:ext cx="2719387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28384" cy="98072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Исследовательская деятельность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9154" name="Picture 2" descr="C:\Users\user\Desktop\МО\IMG_20140207_1449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052513"/>
            <a:ext cx="4038600" cy="2271712"/>
          </a:xfrm>
        </p:spPr>
      </p:pic>
      <p:pic>
        <p:nvPicPr>
          <p:cNvPr id="49155" name="Picture 3" descr="C:\Users\user\Desktop\МО\IMG_20140207_1504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60350"/>
            <a:ext cx="4105275" cy="2447925"/>
          </a:xfrm>
        </p:spPr>
      </p:pic>
      <p:pic>
        <p:nvPicPr>
          <p:cNvPr id="49156" name="Picture 4" descr="C:\Users\user\Desktop\МО\IMG_20140404_1529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3573463"/>
            <a:ext cx="49688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4716463" y="2708275"/>
            <a:ext cx="4176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0000"/>
                </a:solidFill>
                <a:latin typeface="Trebuchet MS" pitchFamily="34" charset="0"/>
              </a:rPr>
              <a:t>Кубышкин Серёжа. Если мама педагог- во всех конкурсах сынок!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3312368" cy="7326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Дни школы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0178" name="Picture 3" descr="C:\Users\user\Desktop\МО\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00" y="260350"/>
            <a:ext cx="5472113" cy="4389438"/>
          </a:xfrm>
        </p:spPr>
      </p:pic>
      <p:pic>
        <p:nvPicPr>
          <p:cNvPr id="50179" name="Picture 2" descr="C:\Users\user\Desktop\Новая папка (2)\100_19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3573463"/>
            <a:ext cx="4256088" cy="3028950"/>
          </a:xfrm>
        </p:spPr>
      </p:pic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4643438" y="5084763"/>
            <a:ext cx="35290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Trebuchet MS" pitchFamily="34" charset="0"/>
              </a:rPr>
              <a:t>и спеть смогу и сплясать смогу…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468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Вот такие мы! Умные, красивые, весёлые из </a:t>
            </a:r>
            <a:r>
              <a:rPr lang="ru-RU" sz="6000" dirty="0" smtClean="0">
                <a:solidFill>
                  <a:srgbClr val="FF0000"/>
                </a:solidFill>
              </a:rPr>
              <a:t>95-</a:t>
            </a:r>
            <a:r>
              <a:rPr lang="ru-RU" sz="3200" dirty="0" smtClean="0">
                <a:solidFill>
                  <a:srgbClr val="FF0000"/>
                </a:solidFill>
              </a:rPr>
              <a:t>ой ))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51202" name="Picture 2" descr="F:\1 сентября 95 школа\DSC034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557338"/>
            <a:ext cx="7239000" cy="48815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:\Users\user\Desktop\МО\imageS2E0UCG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908050"/>
            <a:ext cx="3636963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026024" cy="50405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Смирнова Ольга </a:t>
            </a:r>
            <a:r>
              <a:rPr lang="ru-RU" dirty="0" err="1" smtClean="0">
                <a:solidFill>
                  <a:srgbClr val="FF0000"/>
                </a:solidFill>
              </a:rPr>
              <a:t>Хасановна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411" name="Picture 2" descr="E:\1 сентября 95 школа\DSC033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981075"/>
            <a:ext cx="3009900" cy="4525963"/>
          </a:xfrm>
        </p:spPr>
      </p:pic>
      <p:pic>
        <p:nvPicPr>
          <p:cNvPr id="17412" name="Picture 2" descr="C:\Users\user\Desktop\МО\gCdQIk5eF3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276600" y="1916113"/>
            <a:ext cx="2544763" cy="4525962"/>
          </a:xfrm>
        </p:spPr>
      </p:pic>
      <p:sp>
        <p:nvSpPr>
          <p:cNvPr id="17413" name="TextBox 10"/>
          <p:cNvSpPr txBox="1">
            <a:spLocks noChangeArrowheads="1"/>
          </p:cNvSpPr>
          <p:nvPr/>
        </p:nvSpPr>
        <p:spPr bwMode="auto">
          <a:xfrm>
            <a:off x="323850" y="5805488"/>
            <a:ext cx="2952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FF0000"/>
                </a:solidFill>
                <a:latin typeface="Trebuchet MS" pitchFamily="34" charset="0"/>
              </a:rPr>
              <a:t>Умница, красавица, труженица!</a:t>
            </a:r>
          </a:p>
        </p:txBody>
      </p:sp>
      <p:sp>
        <p:nvSpPr>
          <p:cNvPr id="17414" name="TextBox 11"/>
          <p:cNvSpPr txBox="1">
            <a:spLocks noChangeArrowheads="1"/>
          </p:cNvSpPr>
          <p:nvPr/>
        </p:nvSpPr>
        <p:spPr bwMode="auto">
          <a:xfrm>
            <a:off x="3419475" y="6381750"/>
            <a:ext cx="3889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0000"/>
                </a:solidFill>
                <a:latin typeface="Trebuchet MS" pitchFamily="34" charset="0"/>
              </a:rPr>
              <a:t>Дочь Мирослава, учащаяся  ЭБЛ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Каримова Надежда Николаевна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8434" name="Picture 2" descr="C:\Users\user\Desktop\МО\imageJ4MV1W0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981075"/>
            <a:ext cx="4038600" cy="2700338"/>
          </a:xfrm>
        </p:spPr>
      </p:pic>
      <p:pic>
        <p:nvPicPr>
          <p:cNvPr id="18435" name="Picture 3" descr="C:\Users\user\Desktop\МО\9rf_p5Qcfn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5613" y="1628775"/>
            <a:ext cx="3413125" cy="455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250825" y="6092825"/>
            <a:ext cx="66246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Воспитывает сына Артёма и дочь Алину , ведёт спортивный образ жизни, любит  готовить</a:t>
            </a:r>
          </a:p>
        </p:txBody>
      </p:sp>
      <p:pic>
        <p:nvPicPr>
          <p:cNvPr id="18437" name="Picture 2" descr="E:\1 сентября 95 школа\DSC033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68313" y="1484313"/>
            <a:ext cx="300831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FF0000"/>
                </a:solidFill>
              </a:rPr>
              <a:t>Шанаева</a:t>
            </a:r>
            <a:r>
              <a:rPr lang="ru-RU" dirty="0" smtClean="0">
                <a:solidFill>
                  <a:srgbClr val="FF0000"/>
                </a:solidFill>
              </a:rPr>
              <a:t> Елена </a:t>
            </a:r>
            <a:r>
              <a:rPr lang="ru-RU" dirty="0" err="1" smtClean="0">
                <a:solidFill>
                  <a:srgbClr val="FF0000"/>
                </a:solidFill>
              </a:rPr>
              <a:t>Хасановна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458" name="Picture 2" descr="E:\1 сентября 95 школа\DSC033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052513"/>
            <a:ext cx="2951163" cy="4525962"/>
          </a:xfrm>
        </p:spPr>
      </p:pic>
      <p:pic>
        <p:nvPicPr>
          <p:cNvPr id="19459" name="Picture 3" descr="C:\Users\user\Desktop\МО\image8SOXVJT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1052513"/>
            <a:ext cx="3617913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0" y="5661025"/>
            <a:ext cx="42116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0000"/>
                </a:solidFill>
                <a:latin typeface="Trebuchet MS" pitchFamily="34" charset="0"/>
              </a:rPr>
              <a:t>Занимается воспитанием сына Захара, увлекается шитьём , любит ходить в лес за ягодами и грибами</a:t>
            </a:r>
          </a:p>
        </p:txBody>
      </p:sp>
      <p:pic>
        <p:nvPicPr>
          <p:cNvPr id="19461" name="Picture 2" descr="C:\Users\user\Desktop\МО\image3QE4MW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3132138" y="1268413"/>
            <a:ext cx="278447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FF0000"/>
                </a:solidFill>
              </a:rPr>
              <a:t>Кубышкина</a:t>
            </a:r>
            <a:r>
              <a:rPr lang="ru-RU" dirty="0" smtClean="0">
                <a:solidFill>
                  <a:srgbClr val="FF0000"/>
                </a:solidFill>
              </a:rPr>
              <a:t> Елена Геннадьевна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506" name="Picture 2" descr="C:\Users\user\Desktop\oO-BawWN8r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103313"/>
            <a:ext cx="4249738" cy="4054475"/>
          </a:xfrm>
        </p:spPr>
      </p:pic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323850" y="6021388"/>
            <a:ext cx="4248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solidFill>
                  <a:srgbClr val="FF0000"/>
                </a:solidFill>
                <a:latin typeface="Trebuchet MS" pitchFamily="34" charset="0"/>
              </a:rPr>
              <a:t>Многодетная мама!</a:t>
            </a:r>
          </a:p>
        </p:txBody>
      </p:sp>
      <p:pic>
        <p:nvPicPr>
          <p:cNvPr id="21508" name="Picture 2" descr="C:\Users\user\Desktop\2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2276475"/>
            <a:ext cx="468153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24936" cy="8367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Давыдова Лариса Николаевна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2530" name="Picture 2" descr="E:\1 сентября 95 школа\DSC033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052513"/>
            <a:ext cx="3009900" cy="4525962"/>
          </a:xfrm>
        </p:spPr>
      </p:pic>
      <p:pic>
        <p:nvPicPr>
          <p:cNvPr id="22531" name="Picture 2" descr="C:\Users\user\Desktop\МО\wLDK8ZWyYv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563938" y="1773238"/>
            <a:ext cx="1819275" cy="4381500"/>
          </a:xfrm>
        </p:spPr>
      </p:pic>
      <p:pic>
        <p:nvPicPr>
          <p:cNvPr id="22532" name="Picture 3" descr="C:\Users\user\Desktop\МО\imageIPFE30I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125538"/>
            <a:ext cx="27813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5435600" y="4437063"/>
            <a:ext cx="29527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FF0000"/>
                </a:solidFill>
                <a:latin typeface="Trebuchet MS" pitchFamily="34" charset="0"/>
              </a:rPr>
              <a:t>Воспитывает дочь Екатерину-отличницу 95 школы, увлекается цветоводством</a:t>
            </a:r>
            <a:endParaRPr lang="ru-RU" b="1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850" y="-103188"/>
            <a:ext cx="7467600" cy="669926"/>
          </a:xfrm>
        </p:spPr>
      </p:pic>
      <p:sp>
        <p:nvSpPr>
          <p:cNvPr id="24578" name="Текст 4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1075" cy="4572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4579" name="Текст 5"/>
          <p:cNvSpPr>
            <a:spLocks noGrp="1"/>
          </p:cNvSpPr>
          <p:nvPr>
            <p:ph type="body" sz="half" idx="3"/>
          </p:nvPr>
        </p:nvSpPr>
        <p:spPr>
          <a:xfrm>
            <a:off x="4178300" y="5867400"/>
            <a:ext cx="3521075" cy="4572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80" name="Picture 3" descr="C:\Users\user\Desktop\МО\P102029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836613"/>
            <a:ext cx="4040188" cy="3030537"/>
          </a:xfrm>
        </p:spPr>
      </p:pic>
      <p:pic>
        <p:nvPicPr>
          <p:cNvPr id="24581" name="Picture 3" descr="C:\Users\user\Desktop\Новая папка\P103039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716463" y="836613"/>
            <a:ext cx="4041775" cy="3735387"/>
          </a:xfrm>
        </p:spPr>
      </p:pic>
      <p:pic>
        <p:nvPicPr>
          <p:cNvPr id="24582" name="Picture 2" descr="C:\Users\user\Desktop\Новая папка (2)\100_19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3716338"/>
            <a:ext cx="3908425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179388" y="4508500"/>
            <a:ext cx="302418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rgbClr val="FF0000"/>
                </a:solidFill>
                <a:latin typeface="Trebuchet MS" pitchFamily="34" charset="0"/>
              </a:rPr>
              <a:t>Наши ветераны- желанные гости в школе.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8ce16607c12b8d024e035e1d928795b6be3c9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1809</TotalTime>
  <Words>188</Words>
  <Application>Microsoft Office PowerPoint</Application>
  <PresentationFormat>Экран (4:3)</PresentationFormat>
  <Paragraphs>38</Paragraphs>
  <Slides>33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33</vt:i4>
      </vt:variant>
    </vt:vector>
  </HeadingPairs>
  <TitlesOfParts>
    <vt:vector size="44" baseType="lpstr">
      <vt:lpstr>Trebuchet MS</vt:lpstr>
      <vt:lpstr>Arial</vt:lpstr>
      <vt:lpstr>Wingdings 2</vt:lpstr>
      <vt:lpstr>Wingdings</vt:lpstr>
      <vt:lpstr>Calibri</vt:lpstr>
      <vt:lpstr>Times New Roman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 объединение естественно-научного цикла МБОУ СОШ №95</dc:title>
  <dc:creator>user</dc:creator>
  <cp:lastModifiedBy>Teacher</cp:lastModifiedBy>
  <cp:revision>116</cp:revision>
  <dcterms:created xsi:type="dcterms:W3CDTF">2014-11-13T19:45:21Z</dcterms:created>
  <dcterms:modified xsi:type="dcterms:W3CDTF">2014-11-16T08:16:22Z</dcterms:modified>
</cp:coreProperties>
</file>