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69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CE6E6-DF2A-4074-8074-3DD728031B4E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A210D-E23C-4584-A23C-386CAF64A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28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05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07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65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3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18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29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19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04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9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58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2BF21-EEBA-4928-A0A6-E6C867E27BC3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DA33-5878-4055-B12E-8117C18E7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96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85" y="883103"/>
            <a:ext cx="4209144" cy="4777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8873" y="661430"/>
            <a:ext cx="6887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Митрофанова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 Ильинична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19.06.1994 г.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Архангельск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83" y="456247"/>
            <a:ext cx="793271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 кредо: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любви к ребенку - все равно, что певец без голоса, музыкант без слуха, живописец без чувства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/>
              <a:t>«Чтобы быть хорошим преподавателем, нужно любить то, что преподаешь, и любить тех, кому преподаешь</a:t>
            </a:r>
            <a:r>
              <a:rPr lang="ru-RU" sz="3200" b="1" i="1" dirty="0" smtClean="0"/>
              <a:t>»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Высказывание В.О. Ключевского </a:t>
            </a:r>
            <a:r>
              <a:rPr lang="ru-RU" sz="3200" b="1" i="1" dirty="0"/>
              <a:t>четко передает смысл слова «учитель</a:t>
            </a:r>
            <a:r>
              <a:rPr lang="ru-RU" sz="3200" b="1" i="1" dirty="0" smtClean="0"/>
              <a:t>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46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249"/>
            <a:ext cx="8621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Выпускница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Архангельского педагогического колледжа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(2012-2015)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4960189"/>
            <a:ext cx="10058400" cy="1897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156" y="0"/>
            <a:ext cx="3428844" cy="4960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67487"/>
            <a:ext cx="2457939" cy="3690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432" y="2786743"/>
            <a:ext cx="3947801" cy="2193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233" y="1554916"/>
            <a:ext cx="2425923" cy="34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6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88686"/>
            <a:ext cx="638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путь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6800" y="1019683"/>
            <a:ext cx="4287285" cy="2670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506" y="1019683"/>
            <a:ext cx="71792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Пестрецовская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ОШ»  г. Ярославля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2-3 класса\воспитатель ГПД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№95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1 класса/ воспитатель ГПД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711" y="3854795"/>
            <a:ext cx="4007894" cy="30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6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HIEgfZD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264" y="2581422"/>
            <a:ext cx="2869809" cy="3826412"/>
          </a:xfrm>
          <a:prstGeom prst="rect">
            <a:avLst/>
          </a:prstGeom>
        </p:spPr>
      </p:pic>
      <p:pic>
        <p:nvPicPr>
          <p:cNvPr id="3" name="Рисунок 2" descr="cm_dyNAK1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54577" y="-549519"/>
            <a:ext cx="3297116" cy="4396154"/>
          </a:xfrm>
          <a:prstGeom prst="rect">
            <a:avLst/>
          </a:prstGeom>
        </p:spPr>
      </p:pic>
      <p:pic>
        <p:nvPicPr>
          <p:cNvPr id="4" name="Рисунок 3" descr="E5-nE-Zv1rs.jpg"/>
          <p:cNvPicPr>
            <a:picLocks noChangeAspect="1"/>
          </p:cNvPicPr>
          <p:nvPr/>
        </p:nvPicPr>
        <p:blipFill>
          <a:blip r:embed="rId4" cstate="print"/>
          <a:srcRect t="42711"/>
          <a:stretch>
            <a:fillRect/>
          </a:stretch>
        </p:blipFill>
        <p:spPr>
          <a:xfrm rot="16200000">
            <a:off x="8934866" y="406082"/>
            <a:ext cx="3439258" cy="2627095"/>
          </a:xfrm>
          <a:prstGeom prst="rect">
            <a:avLst/>
          </a:prstGeom>
        </p:spPr>
      </p:pic>
      <p:pic>
        <p:nvPicPr>
          <p:cNvPr id="5" name="Рисунок 4" descr="pDPppm3vCx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03071" y="3104754"/>
            <a:ext cx="3217068" cy="4289424"/>
          </a:xfrm>
          <a:prstGeom prst="rect">
            <a:avLst/>
          </a:prstGeom>
        </p:spPr>
      </p:pic>
      <p:pic>
        <p:nvPicPr>
          <p:cNvPr id="6" name="Рисунок 5" descr="JQOfv-T9HR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0853" y="3488788"/>
            <a:ext cx="2526909" cy="3369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2031"/>
            <a:ext cx="4445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4715">
            <a:off x="55767" y="473346"/>
            <a:ext cx="3899504" cy="292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450" y="267920"/>
            <a:ext cx="3705981" cy="2779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84" y="3867294"/>
            <a:ext cx="3715657" cy="2786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0661">
            <a:off x="8583269" y="658175"/>
            <a:ext cx="3536783" cy="2652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5946">
            <a:off x="4996408" y="4058962"/>
            <a:ext cx="3386066" cy="2539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5119" y="3410094"/>
            <a:ext cx="2432957" cy="3243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0546" y="2952404"/>
            <a:ext cx="773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развлечения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0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7725">
            <a:off x="232888" y="464457"/>
            <a:ext cx="3299581" cy="2474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038" y="216488"/>
            <a:ext cx="2629806" cy="3506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4068">
            <a:off x="6303369" y="399804"/>
            <a:ext cx="3570514" cy="2677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9332">
            <a:off x="9411335" y="372634"/>
            <a:ext cx="2269672" cy="3026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23362">
            <a:off x="536622" y="3410806"/>
            <a:ext cx="4267200" cy="32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2579" y="3672063"/>
            <a:ext cx="3570515" cy="2677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8174">
            <a:off x="9219582" y="3324240"/>
            <a:ext cx="2459918" cy="32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2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2850">
            <a:off x="49278" y="1065356"/>
            <a:ext cx="3729938" cy="279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932" y="981301"/>
            <a:ext cx="2513874" cy="3142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732" y="3607271"/>
            <a:ext cx="2343170" cy="2343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162" y="1038939"/>
            <a:ext cx="2514146" cy="3027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7559">
            <a:off x="9094385" y="3907377"/>
            <a:ext cx="2764085" cy="2764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1318">
            <a:off x="4106571" y="4155156"/>
            <a:ext cx="2964573" cy="2220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0528">
            <a:off x="184164" y="3751493"/>
            <a:ext cx="2191657" cy="2739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763" y="2057809"/>
            <a:ext cx="2797604" cy="2098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143">
            <a:off x="6960232" y="4093420"/>
            <a:ext cx="1977817" cy="26370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888" y="-26739"/>
            <a:ext cx="1071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интересы и увлечения 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91" b="14706"/>
          <a:stretch/>
        </p:blipFill>
        <p:spPr>
          <a:xfrm>
            <a:off x="2225319" y="157978"/>
            <a:ext cx="3659941" cy="2525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7062">
            <a:off x="1114877" y="2293255"/>
            <a:ext cx="3206202" cy="4274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5264">
            <a:off x="4914607" y="1933472"/>
            <a:ext cx="3370036" cy="4493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7923" y="316624"/>
            <a:ext cx="3550256" cy="4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9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8" t="6111" r="12104" b="7675"/>
          <a:stretch/>
        </p:blipFill>
        <p:spPr>
          <a:xfrm rot="21012943">
            <a:off x="328905" y="540145"/>
            <a:ext cx="3049056" cy="3263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7" b="21138"/>
          <a:stretch/>
        </p:blipFill>
        <p:spPr>
          <a:xfrm>
            <a:off x="909180" y="3712515"/>
            <a:ext cx="3545677" cy="2815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1452" y="214098"/>
            <a:ext cx="2149518" cy="3824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729578">
            <a:off x="6307892" y="740108"/>
            <a:ext cx="3319178" cy="3257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363" y="96684"/>
            <a:ext cx="2845127" cy="2955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6110">
            <a:off x="4798815" y="3042553"/>
            <a:ext cx="3382026" cy="3389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3916" y="3582225"/>
            <a:ext cx="2945517" cy="29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0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113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Dear Pro</dc:creator>
  <cp:lastModifiedBy>Семья</cp:lastModifiedBy>
  <cp:revision>25</cp:revision>
  <dcterms:created xsi:type="dcterms:W3CDTF">2018-03-30T05:22:42Z</dcterms:created>
  <dcterms:modified xsi:type="dcterms:W3CDTF">2018-11-14T06:49:40Z</dcterms:modified>
</cp:coreProperties>
</file>