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7" r:id="rId5"/>
    <p:sldId id="279" r:id="rId6"/>
    <p:sldId id="280" r:id="rId7"/>
    <p:sldId id="281" r:id="rId8"/>
    <p:sldId id="283" r:id="rId9"/>
    <p:sldId id="259" r:id="rId10"/>
    <p:sldId id="260" r:id="rId11"/>
    <p:sldId id="278" r:id="rId12"/>
    <p:sldId id="264" r:id="rId13"/>
    <p:sldId id="261" r:id="rId14"/>
    <p:sldId id="262" r:id="rId15"/>
    <p:sldId id="263" r:id="rId16"/>
    <p:sldId id="265" r:id="rId17"/>
    <p:sldId id="266" r:id="rId18"/>
    <p:sldId id="268" r:id="rId19"/>
    <p:sldId id="269" r:id="rId20"/>
    <p:sldId id="270" r:id="rId21"/>
    <p:sldId id="271" r:id="rId22"/>
    <p:sldId id="272" r:id="rId23"/>
    <p:sldId id="275" r:id="rId24"/>
    <p:sldId id="285" r:id="rId25"/>
    <p:sldId id="284" r:id="rId26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4" autoAdjust="0"/>
    <p:restoredTop sz="94660"/>
  </p:normalViewPr>
  <p:slideViewPr>
    <p:cSldViewPr>
      <p:cViewPr varScale="1">
        <p:scale>
          <a:sx n="83" d="100"/>
          <a:sy n="83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8A929-4B99-49EF-AE6B-2724799BACF9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8686F-1E78-4353-9034-8498D01D20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182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9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61C59-467B-4E77-B61D-1041FCEEC11E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8C8CB-BCCB-43E1-AA71-0BD6A8C4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900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404664"/>
            <a:ext cx="7200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кабинета 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начальных классов </a:t>
            </a:r>
          </a:p>
          <a:p>
            <a:pPr algn="ctr"/>
            <a:endParaRPr lang="ru-RU" sz="4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МБОУ СШ № 95 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города Архангельска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наши учител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4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8640"/>
            <a:ext cx="4680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Развивающие технологии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Поисковая работа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Documents and Settings\алекс\Рабочий стол\поисковые задания\P10109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456384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C:\Users\95 Школа\Desktop\для презентации\DSCN1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340768"/>
            <a:ext cx="3264363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95 Школа\Desktop\для презентации\DSC_01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77072"/>
            <a:ext cx="3744416" cy="24962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6064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Исследовательская работа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F:\документы\Ирина\Исследовательская работа Худяковой\фото к работе\IMGP5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933056"/>
            <a:ext cx="3264363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F:\документы\Ирина\Фото 2011-2014\Исследователь в школе\IMGP5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933056"/>
            <a:ext cx="3275856" cy="2456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5" name="Picture 1" descr="C:\Users\95 Школа\Desktop\Конкурс кабинетов\фото04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908720"/>
            <a:ext cx="3672408" cy="27543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 проектов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95 Школа\Desktop\Конкурс кабинетов\фото с уроков\DSCN07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3528392" cy="26462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95 Школа\Desktop\для презентации\IMG_20151005_175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573016"/>
            <a:ext cx="3419872" cy="25649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C:\Users\95 Школа\Desktop\для презентации\20151028_122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268760"/>
            <a:ext cx="3347864" cy="18831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95 Школа\Desktop\для презентации\20151028_1224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17032"/>
            <a:ext cx="3600401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95 Школа\Desktop\Урок обучения грамоте в 1 классе\фото с урока\DSCN09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52736"/>
            <a:ext cx="3227340" cy="19719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31640" y="18864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95 Школа\Desktop\Конкурс кабинетов\Марины урок\IMGP1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501008"/>
            <a:ext cx="3131840" cy="2348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F:\документы\Ирина\На конкурс учителей\Школа 2010-2014\1 класс\IMGP31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365104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95 Школа\Desktop\для презентации\20151028_1133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908720"/>
            <a:ext cx="4032448" cy="27255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95 Школа\Desktop\для презентации\IMG_20150929_083348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005064"/>
            <a:ext cx="2459766" cy="18448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260648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метода обучения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95 Школа\Desktop\Конкурс кабинетов\фото с семинаров\IMG_8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908720"/>
            <a:ext cx="3995936" cy="2663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95 Школа\Desktop\Конкурс кабинетов\семинар по кабинету технологии\фрагменты уроков. конструктор\DSC_0542 (7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861048"/>
            <a:ext cx="3815916" cy="2543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DSCN0294.JPG"/>
          <p:cNvPicPr/>
          <p:nvPr/>
        </p:nvPicPr>
        <p:blipFill>
          <a:blip r:embed="rId5" cstate="print"/>
          <a:srcRect t="7665" b="13140"/>
          <a:stretch>
            <a:fillRect/>
          </a:stretch>
        </p:blipFill>
        <p:spPr bwMode="auto">
          <a:xfrm>
            <a:off x="323528" y="3861048"/>
            <a:ext cx="3960440" cy="25041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Обучение в сотрудничестве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95 Школа\Desktop\Конкурс кабинетов\фото с семинаров\IMG_87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5"/>
            <a:ext cx="3600400" cy="2400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95 Школа\Desktop\Урок обучения грамоте в 1 классе\фото с урока\DSCN09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89040"/>
            <a:ext cx="3384376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 descr="C:\Users\95 Школа\Desktop\Конкурс кабинетов\фото для ЛВ\IMGP33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052736"/>
            <a:ext cx="3384376" cy="2430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95 Школа\Desktop\для презентации\DSCN11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717032"/>
            <a:ext cx="3783693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60648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Технология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личностно – ориентированного обучения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95 Школа\Desktop\для презентации\20151028_113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4320480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95 Школа\Desktop\Урок окружающего мира в 1 классе\DSCN11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140968"/>
            <a:ext cx="4128459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Информационно - коммуникативные технологии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Лисина Марина\Desktop\семинар по кабинету технологии\урок технологии компьютер\DSC_05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73016"/>
            <a:ext cx="4104456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C:\Users\95 Школа\Desktop\Конкурс кабинетов\Открытый урок - Худякова\P10309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052736"/>
            <a:ext cx="3600400" cy="22048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C:\Users\95 Школа\Desktop\для презентации\DSC_09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96752"/>
            <a:ext cx="2951820" cy="1967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95 Школа\Desktop\для презентации\IMG_20151021_1118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3501008"/>
            <a:ext cx="2355726" cy="3140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Технология использования в обучении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игровых методов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документы\Ирина\Фото 2014-2018\1 Г\Играй, гармошечка!\DSCN08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3888432" cy="2916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Users\95 Школа\Desktop\для презентации\1 Г\классный час\DSCN0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284984"/>
            <a:ext cx="3840426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кабинета в инновационном режиме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95 Школа\Desktop\Конкурс кабинетов\МО\Областной семинар Юдачёва\DSCN1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1412776"/>
            <a:ext cx="3600401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23528" y="4581128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Областной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семинар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«Образовательный процесс в начальной школе в условиях реализации ФГОС НОО»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участием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автора учебника «Математика» Т.В.Юдачёвой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2014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95 Школа\Desktop\Конкурс кабинетов\МО\Областной семинар Юдачёва\DSCN1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824" y="1916832"/>
            <a:ext cx="3845616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Ответственные за кабинет: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окументы\Ирина\фото мои\00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3096344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7544" y="5517232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Худякова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Ирина Викторовна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95 Школа\Pictures\2015-10-26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124744"/>
            <a:ext cx="3168352" cy="3711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72000" y="5085184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Лисина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Марина Анатольевна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95 Школа\Desktop\Конкурс кабинетов\МО\семинар\DSCN0979.JPG"/>
          <p:cNvPicPr>
            <a:picLocks noChangeAspect="1" noChangeArrowheads="1"/>
          </p:cNvPicPr>
          <p:nvPr/>
        </p:nvPicPr>
        <p:blipFill>
          <a:blip r:embed="rId3" cstate="print"/>
          <a:srcRect b="12634"/>
          <a:stretch>
            <a:fillRect/>
          </a:stretch>
        </p:blipFill>
        <p:spPr bwMode="auto">
          <a:xfrm>
            <a:off x="323528" y="2636912"/>
            <a:ext cx="3936437" cy="25793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Семинар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«Современные педагогические технологии как инструмент обеспечения качества учебного процесса и достижения образовательных результатов, соответствующих требованиям ФГОС НОО»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участием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начальника отдела методического сопровождения издательского центра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Вентана-Граф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М.В. Рожковой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95 Школа\Desktop\Конкурс кабинетов\МО\Семинар Вентана Граф\DSCN0978.JPG"/>
          <p:cNvPicPr>
            <a:picLocks noChangeAspect="1" noChangeArrowheads="1"/>
          </p:cNvPicPr>
          <p:nvPr/>
        </p:nvPicPr>
        <p:blipFill>
          <a:blip r:embed="rId4" cstate="print"/>
          <a:srcRect b="16394"/>
          <a:stretch>
            <a:fillRect/>
          </a:stretch>
        </p:blipFill>
        <p:spPr bwMode="auto">
          <a:xfrm>
            <a:off x="4644008" y="3573016"/>
            <a:ext cx="401935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95 Школа\Desktop\Конкурс кабинетов\Открытый урок - Худякова\P1030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091947" cy="30689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4" name="Picture 4" descr="C:\Users\95 Школа\Desktop\Конкурс кабинетов\фото с уроков\DSCN07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492896"/>
            <a:ext cx="3936437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836712"/>
            <a:ext cx="4536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Тьюторское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сопровождение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молодых педагогов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4509120"/>
            <a:ext cx="4067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Педагогические мастерские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условиях введения ФГОС НОО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88640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95 Школа\Desktop\Конкурс кабинетов\Марины урок\IMGP05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4379979" cy="3284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 descr="C:\Users\95 Школа\Desktop\Конкурс кабинетов\Марины урок\IMGP0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068960"/>
            <a:ext cx="4512501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F:\документы\Ирина\На конкурс учителей\Школа 2010-2014\1 класс\Личное первенство по шахматам. Май\IMGP35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917340"/>
            <a:ext cx="4464496" cy="33483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Участие в съёмках телепередач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«Автограф дня», «Большая перемена»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844824"/>
            <a:ext cx="4248472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844824"/>
            <a:ext cx="4536504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700808"/>
            <a:ext cx="4752528" cy="3744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3968" y="260648"/>
            <a:ext cx="4536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Выступление директора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МБОУ СШ № 95 </a:t>
            </a:r>
          </a:p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Осташковой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В.З.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24544" y="2132856"/>
            <a:ext cx="100091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Трудно переоценить роль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учебного кабинета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в формировании учебной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деятельности младших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школьников.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Решение об участии именно этого кабинета в городском конкурсе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«Школа года» в номинации «Лучший кабинет начальных классов»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было принято на методическом совете образовательного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учреждения.  Этот кабинет предназначен не только для организации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учебной деятельности, но и является современным методическим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центром.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923928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852936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20688"/>
            <a:ext cx="62646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 презентации 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использованы 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отзывы учащихся 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 Г и 2 А классов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4680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Кабинет большой, просторный, светлый.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Белобородов Матвей                          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068960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Привлекает красивое оформление, чистота и порядок!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Примшиц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Елизавета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5445224"/>
            <a:ext cx="806489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Наш кабинет  уютный, тёплый, современный.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Кошик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Егор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4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Уютную атмосферу создаёт большое количество разнообразных цветов.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Горбатый Иван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132856"/>
            <a:ext cx="84969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Наш кабинет похож на ботанический сад. В нём много необычных растений, которые я никогда раньше не видел. И все растения имеют таблички с названиями!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Меньшиков Николай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Мне нравится в кабинете большая карта, где можно искать разные страны и моря.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Шатыко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София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3284984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Таблицы на стене помогают во время урока.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Журавлёв Максим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797152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нашем кабинете интересно и увлекательно заниматься шахматами.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Сумарокова Виктория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Кабинет хорошо оснащён техническим оборудованием.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Малыгин Егор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492896"/>
            <a:ext cx="7992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Привлекателен тем, что есть компьютеры, детские книжки.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Тиханский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Андрей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509120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Нравится, что есть возможность брать  на переменах настольные игры.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Буторин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Иван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кабинете очень уютно: ощущение, как дома.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Воропанов Ярослав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060848"/>
            <a:ext cx="81369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Каждое утро я спешу в школу, чтобы поскорее начать учёбу. Мне нравится наша школа и, конечно, наш кабинет!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Почечуй Дарья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725144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Главное украшение кабинета – это наша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учительница!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Лялюшкин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Никита 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764704"/>
            <a:ext cx="67687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Возможности кабинета позволяют учителям реализовывать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учебной деятельности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88d822c70e80e35090ada82016cce669ba89b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465</Words>
  <Application>Microsoft Office PowerPoint</Application>
  <PresentationFormat>Экран (4:3)</PresentationFormat>
  <Paragraphs>91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95 Школа</dc:creator>
  <cp:lastModifiedBy>Учитель</cp:lastModifiedBy>
  <cp:revision>61</cp:revision>
  <dcterms:created xsi:type="dcterms:W3CDTF">2015-10-26T07:45:20Z</dcterms:created>
  <dcterms:modified xsi:type="dcterms:W3CDTF">2015-11-11T04:38:45Z</dcterms:modified>
</cp:coreProperties>
</file>